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69" r:id="rId2"/>
  </p:sldIdLst>
  <p:sldSz cx="9144000" cy="73152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BA05B"/>
    <a:srgbClr val="26B2D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69" d="100"/>
          <a:sy n="69" d="100"/>
        </p:scale>
        <p:origin x="123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8475" cy="46657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9" y="0"/>
            <a:ext cx="3038475" cy="46657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BD8128-4534-4E62-A2FC-0514C5B6A23D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544638" y="1162050"/>
            <a:ext cx="3921125" cy="31384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4033"/>
            <a:ext cx="5607050" cy="366071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822"/>
            <a:ext cx="3038475" cy="46657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9" y="8829822"/>
            <a:ext cx="3038475" cy="46657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03CBE0-14B8-45BD-8DA0-7037D52DFE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87413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97187"/>
            <a:ext cx="7772400" cy="2546773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842174"/>
            <a:ext cx="6858000" cy="1766146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02C17-F5C2-40B7-A36F-94FA322A084A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C1594-84E3-44FA-97CD-DA16B671CC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35220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02C17-F5C2-40B7-A36F-94FA322A084A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C1594-84E3-44FA-97CD-DA16B671CC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97794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89467"/>
            <a:ext cx="1971675" cy="619929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389467"/>
            <a:ext cx="5800725" cy="619929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02C17-F5C2-40B7-A36F-94FA322A084A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C1594-84E3-44FA-97CD-DA16B671CC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5784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02C17-F5C2-40B7-A36F-94FA322A084A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C1594-84E3-44FA-97CD-DA16B671CC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37524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823722"/>
            <a:ext cx="7886700" cy="3042919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895429"/>
            <a:ext cx="7886700" cy="1600199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02C17-F5C2-40B7-A36F-94FA322A084A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C1594-84E3-44FA-97CD-DA16B671CC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120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947333"/>
            <a:ext cx="3886200" cy="464142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947333"/>
            <a:ext cx="3886200" cy="464142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02C17-F5C2-40B7-A36F-94FA322A084A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C1594-84E3-44FA-97CD-DA16B671CC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8641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89468"/>
            <a:ext cx="7886700" cy="141393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793241"/>
            <a:ext cx="3868340" cy="87883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672080"/>
            <a:ext cx="3868340" cy="393022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793241"/>
            <a:ext cx="3887391" cy="87883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2672080"/>
            <a:ext cx="3887391" cy="393022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02C17-F5C2-40B7-A36F-94FA322A084A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C1594-84E3-44FA-97CD-DA16B671CC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2114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02C17-F5C2-40B7-A36F-94FA322A084A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C1594-84E3-44FA-97CD-DA16B671CC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53808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02C17-F5C2-40B7-A36F-94FA322A084A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C1594-84E3-44FA-97CD-DA16B671CC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3444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87680"/>
            <a:ext cx="2949178" cy="170688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1053255"/>
            <a:ext cx="4629150" cy="519853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194560"/>
            <a:ext cx="2949178" cy="406569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02C17-F5C2-40B7-A36F-94FA322A084A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C1594-84E3-44FA-97CD-DA16B671CC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9808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87680"/>
            <a:ext cx="2949178" cy="170688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1053255"/>
            <a:ext cx="4629150" cy="519853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194560"/>
            <a:ext cx="2949178" cy="406569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02C17-F5C2-40B7-A36F-94FA322A084A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C1594-84E3-44FA-97CD-DA16B671CC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826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89468"/>
            <a:ext cx="7886700" cy="14139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947333"/>
            <a:ext cx="7886700" cy="46414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780108"/>
            <a:ext cx="2057400" cy="3894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D02C17-F5C2-40B7-A36F-94FA322A084A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780108"/>
            <a:ext cx="3086100" cy="3894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780108"/>
            <a:ext cx="2057400" cy="3894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9C1594-84E3-44FA-97CD-DA16B671CC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91163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481" y="2620774"/>
            <a:ext cx="7886701" cy="315468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058091" y="5627978"/>
            <a:ext cx="777452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26B2DC"/>
                </a:solidFill>
                <a:latin typeface="Franklin Gothic Heavy" panose="020B0903020102020204" pitchFamily="34" charset="0"/>
              </a:rPr>
              <a:t>		Need </a:t>
            </a:r>
            <a:r>
              <a:rPr lang="en-US" sz="3600" b="1" dirty="0">
                <a:solidFill>
                  <a:srgbClr val="1BA05B"/>
                </a:solidFill>
                <a:latin typeface="Franklin Gothic Heavy" panose="020B0903020102020204" pitchFamily="34" charset="0"/>
              </a:rPr>
              <a:t>help</a:t>
            </a:r>
            <a:r>
              <a:rPr lang="en-US" sz="3600" b="1" dirty="0" smtClean="0">
                <a:solidFill>
                  <a:srgbClr val="26B2DC"/>
                </a:solidFill>
                <a:latin typeface="Franklin Gothic Heavy" panose="020B0903020102020204" pitchFamily="34" charset="0"/>
              </a:rPr>
              <a:t> getting </a:t>
            </a:r>
            <a:r>
              <a:rPr lang="en-US" sz="3600" b="1" dirty="0">
                <a:solidFill>
                  <a:srgbClr val="1BA05B"/>
                </a:solidFill>
                <a:latin typeface="Franklin Gothic Heavy" panose="020B0903020102020204" pitchFamily="34" charset="0"/>
              </a:rPr>
              <a:t>a</a:t>
            </a:r>
            <a:r>
              <a:rPr lang="en-US" sz="3600" b="1" dirty="0" smtClean="0">
                <a:solidFill>
                  <a:srgbClr val="26B2DC"/>
                </a:solidFill>
                <a:latin typeface="Franklin Gothic Heavy" panose="020B0903020102020204" pitchFamily="34" charset="0"/>
              </a:rPr>
              <a:t> job?</a:t>
            </a:r>
          </a:p>
          <a:p>
            <a:r>
              <a:rPr lang="en-US" sz="3600" b="1" dirty="0">
                <a:solidFill>
                  <a:srgbClr val="26B2DC"/>
                </a:solidFill>
                <a:latin typeface="Franklin Gothic Heavy" panose="020B0903020102020204" pitchFamily="34" charset="0"/>
              </a:rPr>
              <a:t>Or </a:t>
            </a:r>
            <a:r>
              <a:rPr lang="en-US" sz="3600" b="1" dirty="0" smtClean="0">
                <a:solidFill>
                  <a:srgbClr val="1BA05B"/>
                </a:solidFill>
                <a:latin typeface="Franklin Gothic Heavy" panose="020B0903020102020204" pitchFamily="34" charset="0"/>
              </a:rPr>
              <a:t>a </a:t>
            </a:r>
            <a:r>
              <a:rPr lang="en-US" sz="3600" b="1" dirty="0">
                <a:solidFill>
                  <a:srgbClr val="26B2DC"/>
                </a:solidFill>
                <a:latin typeface="Franklin Gothic Heavy" panose="020B0903020102020204" pitchFamily="34" charset="0"/>
              </a:rPr>
              <a:t>better</a:t>
            </a:r>
            <a:r>
              <a:rPr lang="en-US" sz="3600" b="1" dirty="0" smtClean="0">
                <a:solidFill>
                  <a:srgbClr val="1BA05B"/>
                </a:solidFill>
                <a:latin typeface="Franklin Gothic Heavy" panose="020B0903020102020204" pitchFamily="34" charset="0"/>
              </a:rPr>
              <a:t> job</a:t>
            </a:r>
            <a:r>
              <a:rPr lang="en-US" sz="3600" b="1" dirty="0">
                <a:solidFill>
                  <a:srgbClr val="26B2DC"/>
                </a:solidFill>
                <a:latin typeface="Franklin Gothic Heavy" panose="020B0903020102020204" pitchFamily="34" charset="0"/>
              </a:rPr>
              <a:t>?</a:t>
            </a:r>
            <a:r>
              <a:rPr lang="en-US" sz="3600" b="1" dirty="0" smtClean="0">
                <a:solidFill>
                  <a:srgbClr val="1BA05B"/>
                </a:solidFill>
                <a:latin typeface="Franklin Gothic Heavy" panose="020B0903020102020204" pitchFamily="34" charset="0"/>
              </a:rPr>
              <a:t> Ask </a:t>
            </a:r>
            <a:r>
              <a:rPr lang="en-US" sz="3600" b="1" dirty="0">
                <a:solidFill>
                  <a:srgbClr val="26B2DC"/>
                </a:solidFill>
                <a:latin typeface="Franklin Gothic Heavy" panose="020B0903020102020204" pitchFamily="34" charset="0"/>
              </a:rPr>
              <a:t>about</a:t>
            </a:r>
            <a:r>
              <a:rPr lang="en-US" sz="3600" b="1" dirty="0" smtClean="0">
                <a:solidFill>
                  <a:srgbClr val="1BA05B"/>
                </a:solidFill>
                <a:latin typeface="Franklin Gothic Heavy" panose="020B0903020102020204" pitchFamily="34" charset="0"/>
              </a:rPr>
              <a:t> SkillUP! </a:t>
            </a:r>
            <a:endParaRPr lang="en-US" sz="3600" b="1" dirty="0">
              <a:solidFill>
                <a:srgbClr val="1BA05B"/>
              </a:solidFill>
              <a:latin typeface="Franklin Gothic Heavy" panose="020B0903020102020204" pitchFamily="34" charset="0"/>
            </a:endParaRPr>
          </a:p>
        </p:txBody>
      </p:sp>
      <p:pic>
        <p:nvPicPr>
          <p:cNvPr id="6" name="Picture 2" descr="IT Technition - iStock-95051445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56" t="3731" r="13037" b="4189"/>
          <a:stretch>
            <a:fillRect/>
          </a:stretch>
        </p:blipFill>
        <p:spPr bwMode="auto">
          <a:xfrm>
            <a:off x="6478621" y="431612"/>
            <a:ext cx="2249488" cy="175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  <p:pic>
        <p:nvPicPr>
          <p:cNvPr id="7" name="Picture 3" descr="Male Nurse - iStock-51171205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43" t="9955" r="12119"/>
          <a:stretch>
            <a:fillRect/>
          </a:stretch>
        </p:blipFill>
        <p:spPr bwMode="auto">
          <a:xfrm>
            <a:off x="4557700" y="544840"/>
            <a:ext cx="2077931" cy="1468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  <p:pic>
        <p:nvPicPr>
          <p:cNvPr id="8" name="Picture 5" descr="Worker Woman Hardhat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233"/>
          <a:stretch>
            <a:fillRect/>
          </a:stretch>
        </p:blipFill>
        <p:spPr bwMode="auto">
          <a:xfrm>
            <a:off x="405830" y="431612"/>
            <a:ext cx="2516581" cy="1811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  <p:pic>
        <p:nvPicPr>
          <p:cNvPr id="9" name="Picture 4" descr="2 Men Construction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282" r="10677"/>
          <a:stretch/>
        </p:blipFill>
        <p:spPr bwMode="auto">
          <a:xfrm>
            <a:off x="2664823" y="743552"/>
            <a:ext cx="2114198" cy="17736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in">
                <a:solidFill>
                  <a:srgbClr val="7992B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89803" dir="13500000" algn="ctr" rotWithShape="0">
                    <a:srgbClr val="95B4D8">
                      <a:alpha val="50000"/>
                    </a:srgb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368852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450</TotalTime>
  <Words>0</Words>
  <Application>Microsoft Office PowerPoint</Application>
  <PresentationFormat>Custom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Franklin Gothic Heavy</vt:lpstr>
      <vt:lpstr>Office Theme</vt:lpstr>
      <vt:lpstr>PowerPoint Presentation</vt:lpstr>
    </vt:vector>
  </TitlesOfParts>
  <Company>State of Missouri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Williams, Levi</dc:creator>
  <cp:lastModifiedBy>Heimericks, Jennifer K</cp:lastModifiedBy>
  <cp:revision>29</cp:revision>
  <cp:lastPrinted>2018-09-19T19:40:24Z</cp:lastPrinted>
  <dcterms:created xsi:type="dcterms:W3CDTF">2018-09-14T19:46:41Z</dcterms:created>
  <dcterms:modified xsi:type="dcterms:W3CDTF">2018-09-20T17:46:29Z</dcterms:modified>
</cp:coreProperties>
</file>