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0" r:id="rId7"/>
    <p:sldId id="261" r:id="rId8"/>
    <p:sldId id="265" r:id="rId9"/>
    <p:sldId id="266" r:id="rId10"/>
    <p:sldId id="264" r:id="rId11"/>
    <p:sldId id="267" r:id="rId12"/>
    <p:sldId id="270" r:id="rId13"/>
    <p:sldId id="274" r:id="rId14"/>
    <p:sldId id="275" r:id="rId15"/>
    <p:sldId id="273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3EF57-F22A-43B1-84A4-D30637C5C0E9}" v="1595" dt="2023-05-08T19:57:23.416"/>
    <p1510:client id="{69A50E86-9424-42BA-876D-6A5F319DAD83}" v="20" dt="2023-05-08T19:40:31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ne Frechette" userId="f8e38976-be0d-45ef-bda8-c65337173424" providerId="ADAL" clId="{17040BE5-D558-4BE7-BF9A-8221AEB8C1A6}"/>
    <pc:docChg chg="undo custSel addSld delSld modSld">
      <pc:chgData name="Ivonne Frechette" userId="f8e38976-be0d-45ef-bda8-c65337173424" providerId="ADAL" clId="{17040BE5-D558-4BE7-BF9A-8221AEB8C1A6}" dt="2023-04-24T20:18:40.777" v="696" actId="1076"/>
      <pc:docMkLst>
        <pc:docMk/>
      </pc:docMkLst>
      <pc:sldChg chg="addSp modSp mod">
        <pc:chgData name="Ivonne Frechette" userId="f8e38976-be0d-45ef-bda8-c65337173424" providerId="ADAL" clId="{17040BE5-D558-4BE7-BF9A-8221AEB8C1A6}" dt="2023-04-06T20:55:27.926" v="2" actId="1076"/>
        <pc:sldMkLst>
          <pc:docMk/>
          <pc:sldMk cId="3073444567" sldId="256"/>
        </pc:sldMkLst>
        <pc:picChg chg="add mod">
          <ac:chgData name="Ivonne Frechette" userId="f8e38976-be0d-45ef-bda8-c65337173424" providerId="ADAL" clId="{17040BE5-D558-4BE7-BF9A-8221AEB8C1A6}" dt="2023-04-06T20:55:20.114" v="1" actId="1076"/>
          <ac:picMkLst>
            <pc:docMk/>
            <pc:sldMk cId="3073444567" sldId="256"/>
            <ac:picMk id="5" creationId="{C3C2CBE1-4536-1D3D-BC3A-8FF3B9F7934D}"/>
          </ac:picMkLst>
        </pc:picChg>
        <pc:picChg chg="mod">
          <ac:chgData name="Ivonne Frechette" userId="f8e38976-be0d-45ef-bda8-c65337173424" providerId="ADAL" clId="{17040BE5-D558-4BE7-BF9A-8221AEB8C1A6}" dt="2023-04-06T20:55:27.926" v="2" actId="1076"/>
          <ac:picMkLst>
            <pc:docMk/>
            <pc:sldMk cId="3073444567" sldId="256"/>
            <ac:picMk id="73" creationId="{3771FE43-091D-DD07-0508-FD83200D0383}"/>
          </ac:picMkLst>
        </pc:picChg>
      </pc:sldChg>
      <pc:sldChg chg="new del">
        <pc:chgData name="Ivonne Frechette" userId="f8e38976-be0d-45ef-bda8-c65337173424" providerId="ADAL" clId="{17040BE5-D558-4BE7-BF9A-8221AEB8C1A6}" dt="2023-04-06T21:00:27.124" v="5" actId="2696"/>
        <pc:sldMkLst>
          <pc:docMk/>
          <pc:sldMk cId="257270001" sldId="258"/>
        </pc:sldMkLst>
      </pc:sldChg>
      <pc:sldChg chg="addSp modSp new mod">
        <pc:chgData name="Ivonne Frechette" userId="f8e38976-be0d-45ef-bda8-c65337173424" providerId="ADAL" clId="{17040BE5-D558-4BE7-BF9A-8221AEB8C1A6}" dt="2023-04-06T21:03:03.228" v="24" actId="1076"/>
        <pc:sldMkLst>
          <pc:docMk/>
          <pc:sldMk cId="3045054741" sldId="259"/>
        </pc:sldMkLst>
        <pc:spChg chg="add mod">
          <ac:chgData name="Ivonne Frechette" userId="f8e38976-be0d-45ef-bda8-c65337173424" providerId="ADAL" clId="{17040BE5-D558-4BE7-BF9A-8221AEB8C1A6}" dt="2023-04-06T21:03:03.228" v="24" actId="1076"/>
          <ac:spMkLst>
            <pc:docMk/>
            <pc:sldMk cId="3045054741" sldId="259"/>
            <ac:spMk id="2" creationId="{997A12F2-DD05-3201-238B-80F2E01A9276}"/>
          </ac:spMkLst>
        </pc:spChg>
        <pc:picChg chg="add">
          <ac:chgData name="Ivonne Frechette" userId="f8e38976-be0d-45ef-bda8-c65337173424" providerId="ADAL" clId="{17040BE5-D558-4BE7-BF9A-8221AEB8C1A6}" dt="2023-04-06T21:00:34.163" v="6"/>
          <ac:picMkLst>
            <pc:docMk/>
            <pc:sldMk cId="3045054741" sldId="259"/>
            <ac:picMk id="1026" creationId="{C6B2275A-53EB-D5BE-E438-499587B1437A}"/>
          </ac:picMkLst>
        </pc:picChg>
      </pc:sldChg>
      <pc:sldChg chg="addSp modSp mod setBg">
        <pc:chgData name="Ivonne Frechette" userId="f8e38976-be0d-45ef-bda8-c65337173424" providerId="ADAL" clId="{17040BE5-D558-4BE7-BF9A-8221AEB8C1A6}" dt="2023-04-06T21:10:42.906" v="74" actId="27636"/>
        <pc:sldMkLst>
          <pc:docMk/>
          <pc:sldMk cId="4140084404" sldId="260"/>
        </pc:sldMkLst>
        <pc:spChg chg="mod">
          <ac:chgData name="Ivonne Frechette" userId="f8e38976-be0d-45ef-bda8-c65337173424" providerId="ADAL" clId="{17040BE5-D558-4BE7-BF9A-8221AEB8C1A6}" dt="2023-04-06T21:07:40.961" v="33" actId="26606"/>
          <ac:spMkLst>
            <pc:docMk/>
            <pc:sldMk cId="4140084404" sldId="260"/>
            <ac:spMk id="2" creationId="{4064E77C-C6C5-FEDF-239B-D621ACFA54D2}"/>
          </ac:spMkLst>
        </pc:spChg>
        <pc:spChg chg="mod ord">
          <ac:chgData name="Ivonne Frechette" userId="f8e38976-be0d-45ef-bda8-c65337173424" providerId="ADAL" clId="{17040BE5-D558-4BE7-BF9A-8221AEB8C1A6}" dt="2023-04-06T21:10:42.906" v="74" actId="27636"/>
          <ac:spMkLst>
            <pc:docMk/>
            <pc:sldMk cId="4140084404" sldId="260"/>
            <ac:spMk id="3" creationId="{6619E512-63B3-8445-C406-E84F7FB5CB2C}"/>
          </ac:spMkLst>
        </pc:spChg>
        <pc:spChg chg="add">
          <ac:chgData name="Ivonne Frechette" userId="f8e38976-be0d-45ef-bda8-c65337173424" providerId="ADAL" clId="{17040BE5-D558-4BE7-BF9A-8221AEB8C1A6}" dt="2023-04-06T21:07:40.961" v="33" actId="26606"/>
          <ac:spMkLst>
            <pc:docMk/>
            <pc:sldMk cId="4140084404" sldId="260"/>
            <ac:spMk id="2055" creationId="{92B0CFF1-78D7-4A83-A95E-71F9E3831622}"/>
          </ac:spMkLst>
        </pc:spChg>
        <pc:picChg chg="add mod">
          <ac:chgData name="Ivonne Frechette" userId="f8e38976-be0d-45ef-bda8-c65337173424" providerId="ADAL" clId="{17040BE5-D558-4BE7-BF9A-8221AEB8C1A6}" dt="2023-04-06T21:07:40.961" v="33" actId="26606"/>
          <ac:picMkLst>
            <pc:docMk/>
            <pc:sldMk cId="4140084404" sldId="260"/>
            <ac:picMk id="2050" creationId="{4D24CB44-838A-9FC4-14FA-150E5425C42A}"/>
          </ac:picMkLst>
        </pc:picChg>
        <pc:picChg chg="add mod">
          <ac:chgData name="Ivonne Frechette" userId="f8e38976-be0d-45ef-bda8-c65337173424" providerId="ADAL" clId="{17040BE5-D558-4BE7-BF9A-8221AEB8C1A6}" dt="2023-04-06T21:08:02.635" v="36" actId="1076"/>
          <ac:picMkLst>
            <pc:docMk/>
            <pc:sldMk cId="4140084404" sldId="260"/>
            <ac:picMk id="2052" creationId="{83BE3518-093B-072A-52EB-B80E2FBFD23D}"/>
          </ac:picMkLst>
        </pc:picChg>
        <pc:cxnChg chg="add">
          <ac:chgData name="Ivonne Frechette" userId="f8e38976-be0d-45ef-bda8-c65337173424" providerId="ADAL" clId="{17040BE5-D558-4BE7-BF9A-8221AEB8C1A6}" dt="2023-04-06T21:07:40.961" v="33" actId="26606"/>
          <ac:cxnSpMkLst>
            <pc:docMk/>
            <pc:sldMk cId="4140084404" sldId="260"/>
            <ac:cxnSpMk id="2057" creationId="{5971AF9D-C565-4DF8-BDC9-EE1451B02007}"/>
          </ac:cxnSpMkLst>
        </pc:cxnChg>
        <pc:cxnChg chg="add">
          <ac:chgData name="Ivonne Frechette" userId="f8e38976-be0d-45ef-bda8-c65337173424" providerId="ADAL" clId="{17040BE5-D558-4BE7-BF9A-8221AEB8C1A6}" dt="2023-04-06T21:07:40.961" v="33" actId="26606"/>
          <ac:cxnSpMkLst>
            <pc:docMk/>
            <pc:sldMk cId="4140084404" sldId="260"/>
            <ac:cxnSpMk id="2059" creationId="{E1661F5C-3018-4F57-B263-B9267D4DEE44}"/>
          </ac:cxnSpMkLst>
        </pc:cxnChg>
      </pc:sldChg>
      <pc:sldChg chg="modSp mod">
        <pc:chgData name="Ivonne Frechette" userId="f8e38976-be0d-45ef-bda8-c65337173424" providerId="ADAL" clId="{17040BE5-D558-4BE7-BF9A-8221AEB8C1A6}" dt="2023-04-06T21:18:43.349" v="77" actId="1076"/>
        <pc:sldMkLst>
          <pc:docMk/>
          <pc:sldMk cId="1672732128" sldId="261"/>
        </pc:sldMkLst>
        <pc:picChg chg="mod">
          <ac:chgData name="Ivonne Frechette" userId="f8e38976-be0d-45ef-bda8-c65337173424" providerId="ADAL" clId="{17040BE5-D558-4BE7-BF9A-8221AEB8C1A6}" dt="2023-04-06T21:18:43.349" v="77" actId="1076"/>
          <ac:picMkLst>
            <pc:docMk/>
            <pc:sldMk cId="1672732128" sldId="261"/>
            <ac:picMk id="7" creationId="{D873CF8F-1425-C1B6-B818-E73C65188D21}"/>
          </ac:picMkLst>
        </pc:picChg>
      </pc:sldChg>
      <pc:sldChg chg="delSp modSp mod">
        <pc:chgData name="Ivonne Frechette" userId="f8e38976-be0d-45ef-bda8-c65337173424" providerId="ADAL" clId="{17040BE5-D558-4BE7-BF9A-8221AEB8C1A6}" dt="2023-04-24T19:46:04.439" v="89" actId="21"/>
        <pc:sldMkLst>
          <pc:docMk/>
          <pc:sldMk cId="1291147386" sldId="262"/>
        </pc:sldMkLst>
        <pc:picChg chg="del mod">
          <ac:chgData name="Ivonne Frechette" userId="f8e38976-be0d-45ef-bda8-c65337173424" providerId="ADAL" clId="{17040BE5-D558-4BE7-BF9A-8221AEB8C1A6}" dt="2023-04-24T19:46:04.439" v="89" actId="21"/>
          <ac:picMkLst>
            <pc:docMk/>
            <pc:sldMk cId="1291147386" sldId="262"/>
            <ac:picMk id="4" creationId="{8D1194DF-8539-333D-6A63-732C36BAF95D}"/>
          </ac:picMkLst>
        </pc:picChg>
      </pc:sldChg>
      <pc:sldChg chg="addSp delSp modSp new mod setBg">
        <pc:chgData name="Ivonne Frechette" userId="f8e38976-be0d-45ef-bda8-c65337173424" providerId="ADAL" clId="{17040BE5-D558-4BE7-BF9A-8221AEB8C1A6}" dt="2023-04-24T19:47:24.986" v="110" actId="1076"/>
        <pc:sldMkLst>
          <pc:docMk/>
          <pc:sldMk cId="3189676648" sldId="265"/>
        </pc:sldMkLst>
        <pc:spChg chg="del mod">
          <ac:chgData name="Ivonne Frechette" userId="f8e38976-be0d-45ef-bda8-c65337173424" providerId="ADAL" clId="{17040BE5-D558-4BE7-BF9A-8221AEB8C1A6}" dt="2023-04-24T19:47:16.253" v="108" actId="21"/>
          <ac:spMkLst>
            <pc:docMk/>
            <pc:sldMk cId="3189676648" sldId="265"/>
            <ac:spMk id="2" creationId="{E7332621-1F26-9209-068F-A10088C64687}"/>
          </ac:spMkLst>
        </pc:spChg>
        <pc:spChg chg="del">
          <ac:chgData name="Ivonne Frechette" userId="f8e38976-be0d-45ef-bda8-c65337173424" providerId="ADAL" clId="{17040BE5-D558-4BE7-BF9A-8221AEB8C1A6}" dt="2023-04-24T19:46:07.878" v="90"/>
          <ac:spMkLst>
            <pc:docMk/>
            <pc:sldMk cId="3189676648" sldId="265"/>
            <ac:spMk id="3" creationId="{A38097EE-4A5D-92C1-A38A-1E992E0D4208}"/>
          </ac:spMkLst>
        </pc:spChg>
        <pc:spChg chg="del mod">
          <ac:chgData name="Ivonne Frechette" userId="f8e38976-be0d-45ef-bda8-c65337173424" providerId="ADAL" clId="{17040BE5-D558-4BE7-BF9A-8221AEB8C1A6}" dt="2023-04-24T19:46:57.537" v="104" actId="21"/>
          <ac:spMkLst>
            <pc:docMk/>
            <pc:sldMk cId="3189676648" sldId="265"/>
            <ac:spMk id="4" creationId="{BF482105-6863-97D3-B7A6-F00E0279449D}"/>
          </ac:spMkLst>
        </pc:spChg>
        <pc:spChg chg="add del mod">
          <ac:chgData name="Ivonne Frechette" userId="f8e38976-be0d-45ef-bda8-c65337173424" providerId="ADAL" clId="{17040BE5-D558-4BE7-BF9A-8221AEB8C1A6}" dt="2023-04-24T19:47:20.261" v="109" actId="21"/>
          <ac:spMkLst>
            <pc:docMk/>
            <pc:sldMk cId="3189676648" sldId="265"/>
            <ac:spMk id="7" creationId="{A412CB47-9588-CBC9-3189-67CA8B89FB97}"/>
          </ac:spMkLst>
        </pc:spChg>
        <pc:spChg chg="add del">
          <ac:chgData name="Ivonne Frechette" userId="f8e38976-be0d-45ef-bda8-c65337173424" providerId="ADAL" clId="{17040BE5-D558-4BE7-BF9A-8221AEB8C1A6}" dt="2023-04-24T19:46:16.445" v="92" actId="26606"/>
          <ac:spMkLst>
            <pc:docMk/>
            <pc:sldMk cId="3189676648" sldId="265"/>
            <ac:spMk id="14" creationId="{92B0CFF1-78D7-4A83-A95E-71F9E3831622}"/>
          </ac:spMkLst>
        </pc:spChg>
        <pc:spChg chg="add">
          <ac:chgData name="Ivonne Frechette" userId="f8e38976-be0d-45ef-bda8-c65337173424" providerId="ADAL" clId="{17040BE5-D558-4BE7-BF9A-8221AEB8C1A6}" dt="2023-04-24T19:46:16.474" v="93" actId="26606"/>
          <ac:spMkLst>
            <pc:docMk/>
            <pc:sldMk cId="3189676648" sldId="265"/>
            <ac:spMk id="24" creationId="{92B0CFF1-78D7-4A83-A95E-71F9E3831622}"/>
          </ac:spMkLst>
        </pc:spChg>
        <pc:picChg chg="add mod">
          <ac:chgData name="Ivonne Frechette" userId="f8e38976-be0d-45ef-bda8-c65337173424" providerId="ADAL" clId="{17040BE5-D558-4BE7-BF9A-8221AEB8C1A6}" dt="2023-04-24T19:47:24.986" v="110" actId="1076"/>
          <ac:picMkLst>
            <pc:docMk/>
            <pc:sldMk cId="3189676648" sldId="265"/>
            <ac:picMk id="5" creationId="{3879CECC-DE4E-F50A-77BB-400F9928FAFF}"/>
          </ac:picMkLst>
        </pc:picChg>
        <pc:cxnChg chg="add del">
          <ac:chgData name="Ivonne Frechette" userId="f8e38976-be0d-45ef-bda8-c65337173424" providerId="ADAL" clId="{17040BE5-D558-4BE7-BF9A-8221AEB8C1A6}" dt="2023-04-24T19:46:16.445" v="92" actId="26606"/>
          <ac:cxnSpMkLst>
            <pc:docMk/>
            <pc:sldMk cId="3189676648" sldId="265"/>
            <ac:cxnSpMk id="10" creationId="{108D74AC-B125-4E11-BA53-E9E383966DF8}"/>
          </ac:cxnSpMkLst>
        </pc:cxnChg>
        <pc:cxnChg chg="add del">
          <ac:chgData name="Ivonne Frechette" userId="f8e38976-be0d-45ef-bda8-c65337173424" providerId="ADAL" clId="{17040BE5-D558-4BE7-BF9A-8221AEB8C1A6}" dt="2023-04-24T19:46:16.445" v="92" actId="26606"/>
          <ac:cxnSpMkLst>
            <pc:docMk/>
            <pc:sldMk cId="3189676648" sldId="265"/>
            <ac:cxnSpMk id="12" creationId="{9DC76EBE-FB9D-4054-B5D8-19E3EAFE40B2}"/>
          </ac:cxnSpMkLst>
        </pc:cxnChg>
        <pc:cxnChg chg="add del">
          <ac:chgData name="Ivonne Frechette" userId="f8e38976-be0d-45ef-bda8-c65337173424" providerId="ADAL" clId="{17040BE5-D558-4BE7-BF9A-8221AEB8C1A6}" dt="2023-04-24T19:46:16.445" v="92" actId="26606"/>
          <ac:cxnSpMkLst>
            <pc:docMk/>
            <pc:sldMk cId="3189676648" sldId="265"/>
            <ac:cxnSpMk id="16" creationId="{E9615127-4E4B-44AE-B157-C50975D41902}"/>
          </ac:cxnSpMkLst>
        </pc:cxnChg>
        <pc:cxnChg chg="add del">
          <ac:chgData name="Ivonne Frechette" userId="f8e38976-be0d-45ef-bda8-c65337173424" providerId="ADAL" clId="{17040BE5-D558-4BE7-BF9A-8221AEB8C1A6}" dt="2023-04-24T19:46:16.445" v="92" actId="26606"/>
          <ac:cxnSpMkLst>
            <pc:docMk/>
            <pc:sldMk cId="3189676648" sldId="265"/>
            <ac:cxnSpMk id="18" creationId="{B607C7DF-2703-4D3B-B500-8182840C0A29}"/>
          </ac:cxnSpMkLst>
        </pc:cxnChg>
        <pc:cxnChg chg="add">
          <ac:chgData name="Ivonne Frechette" userId="f8e38976-be0d-45ef-bda8-c65337173424" providerId="ADAL" clId="{17040BE5-D558-4BE7-BF9A-8221AEB8C1A6}" dt="2023-04-24T19:46:16.474" v="93" actId="26606"/>
          <ac:cxnSpMkLst>
            <pc:docMk/>
            <pc:sldMk cId="3189676648" sldId="265"/>
            <ac:cxnSpMk id="20" creationId="{6672E4D5-7CCB-4D76-86FF-83359027DB64}"/>
          </ac:cxnSpMkLst>
        </pc:cxnChg>
        <pc:cxnChg chg="add">
          <ac:chgData name="Ivonne Frechette" userId="f8e38976-be0d-45ef-bda8-c65337173424" providerId="ADAL" clId="{17040BE5-D558-4BE7-BF9A-8221AEB8C1A6}" dt="2023-04-24T19:46:16.474" v="93" actId="26606"/>
          <ac:cxnSpMkLst>
            <pc:docMk/>
            <pc:sldMk cId="3189676648" sldId="265"/>
            <ac:cxnSpMk id="21" creationId="{108D74AC-B125-4E11-BA53-E9E383966DF8}"/>
          </ac:cxnSpMkLst>
        </pc:cxnChg>
        <pc:cxnChg chg="add">
          <ac:chgData name="Ivonne Frechette" userId="f8e38976-be0d-45ef-bda8-c65337173424" providerId="ADAL" clId="{17040BE5-D558-4BE7-BF9A-8221AEB8C1A6}" dt="2023-04-24T19:46:16.474" v="93" actId="26606"/>
          <ac:cxnSpMkLst>
            <pc:docMk/>
            <pc:sldMk cId="3189676648" sldId="265"/>
            <ac:cxnSpMk id="22" creationId="{9DC76EBE-FB9D-4054-B5D8-19E3EAFE40B2}"/>
          </ac:cxnSpMkLst>
        </pc:cxnChg>
        <pc:cxnChg chg="add">
          <ac:chgData name="Ivonne Frechette" userId="f8e38976-be0d-45ef-bda8-c65337173424" providerId="ADAL" clId="{17040BE5-D558-4BE7-BF9A-8221AEB8C1A6}" dt="2023-04-24T19:46:16.474" v="93" actId="26606"/>
          <ac:cxnSpMkLst>
            <pc:docMk/>
            <pc:sldMk cId="3189676648" sldId="265"/>
            <ac:cxnSpMk id="23" creationId="{E48FA233-30DB-4D0A-BF51-78D03F79F247}"/>
          </ac:cxnSpMkLst>
        </pc:cxnChg>
        <pc:cxnChg chg="add">
          <ac:chgData name="Ivonne Frechette" userId="f8e38976-be0d-45ef-bda8-c65337173424" providerId="ADAL" clId="{17040BE5-D558-4BE7-BF9A-8221AEB8C1A6}" dt="2023-04-24T19:46:16.474" v="93" actId="26606"/>
          <ac:cxnSpMkLst>
            <pc:docMk/>
            <pc:sldMk cId="3189676648" sldId="265"/>
            <ac:cxnSpMk id="25" creationId="{0BE13636-D998-4A75-8C1B-EDBD9E57DC65}"/>
          </ac:cxnSpMkLst>
        </pc:cxnChg>
      </pc:sldChg>
      <pc:sldChg chg="modSp mod">
        <pc:chgData name="Ivonne Frechette" userId="f8e38976-be0d-45ef-bda8-c65337173424" providerId="ADAL" clId="{17040BE5-D558-4BE7-BF9A-8221AEB8C1A6}" dt="2023-04-24T19:48:29.832" v="117" actId="1076"/>
        <pc:sldMkLst>
          <pc:docMk/>
          <pc:sldMk cId="3666702931" sldId="266"/>
        </pc:sldMkLst>
        <pc:picChg chg="mod">
          <ac:chgData name="Ivonne Frechette" userId="f8e38976-be0d-45ef-bda8-c65337173424" providerId="ADAL" clId="{17040BE5-D558-4BE7-BF9A-8221AEB8C1A6}" dt="2023-04-24T19:48:29.832" v="117" actId="1076"/>
          <ac:picMkLst>
            <pc:docMk/>
            <pc:sldMk cId="3666702931" sldId="266"/>
            <ac:picMk id="3" creationId="{CAEE572C-D8EC-CAF4-5667-825D1095E6E3}"/>
          </ac:picMkLst>
        </pc:picChg>
      </pc:sldChg>
      <pc:sldChg chg="modSp">
        <pc:chgData name="Ivonne Frechette" userId="f8e38976-be0d-45ef-bda8-c65337173424" providerId="ADAL" clId="{17040BE5-D558-4BE7-BF9A-8221AEB8C1A6}" dt="2023-04-24T19:54:09.134" v="118" actId="20577"/>
        <pc:sldMkLst>
          <pc:docMk/>
          <pc:sldMk cId="2314469251" sldId="267"/>
        </pc:sldMkLst>
        <pc:graphicFrameChg chg="mod">
          <ac:chgData name="Ivonne Frechette" userId="f8e38976-be0d-45ef-bda8-c65337173424" providerId="ADAL" clId="{17040BE5-D558-4BE7-BF9A-8221AEB8C1A6}" dt="2023-04-24T19:54:09.134" v="118" actId="20577"/>
          <ac:graphicFrameMkLst>
            <pc:docMk/>
            <pc:sldMk cId="2314469251" sldId="267"/>
            <ac:graphicFrameMk id="4" creationId="{BF3E1803-AAC7-B370-EC96-09F22FFF566F}"/>
          </ac:graphicFrameMkLst>
        </pc:graphicFrameChg>
      </pc:sldChg>
      <pc:sldChg chg="new del">
        <pc:chgData name="Ivonne Frechette" userId="f8e38976-be0d-45ef-bda8-c65337173424" providerId="ADAL" clId="{17040BE5-D558-4BE7-BF9A-8221AEB8C1A6}" dt="2023-04-24T19:59:03.546" v="121" actId="2696"/>
        <pc:sldMkLst>
          <pc:docMk/>
          <pc:sldMk cId="861884049" sldId="269"/>
        </pc:sldMkLst>
      </pc:sldChg>
      <pc:sldChg chg="modSp new mod">
        <pc:chgData name="Ivonne Frechette" userId="f8e38976-be0d-45ef-bda8-c65337173424" providerId="ADAL" clId="{17040BE5-D558-4BE7-BF9A-8221AEB8C1A6}" dt="2023-04-24T20:01:07.331" v="455" actId="20577"/>
        <pc:sldMkLst>
          <pc:docMk/>
          <pc:sldMk cId="3982745331" sldId="270"/>
        </pc:sldMkLst>
        <pc:spChg chg="mod">
          <ac:chgData name="Ivonne Frechette" userId="f8e38976-be0d-45ef-bda8-c65337173424" providerId="ADAL" clId="{17040BE5-D558-4BE7-BF9A-8221AEB8C1A6}" dt="2023-04-24T19:59:40.612" v="251" actId="20577"/>
          <ac:spMkLst>
            <pc:docMk/>
            <pc:sldMk cId="3982745331" sldId="270"/>
            <ac:spMk id="2" creationId="{3719FC4A-5A39-893F-3E67-B1FAA4659286}"/>
          </ac:spMkLst>
        </pc:spChg>
        <pc:spChg chg="mod">
          <ac:chgData name="Ivonne Frechette" userId="f8e38976-be0d-45ef-bda8-c65337173424" providerId="ADAL" clId="{17040BE5-D558-4BE7-BF9A-8221AEB8C1A6}" dt="2023-04-24T20:01:07.331" v="455" actId="20577"/>
          <ac:spMkLst>
            <pc:docMk/>
            <pc:sldMk cId="3982745331" sldId="270"/>
            <ac:spMk id="3" creationId="{F70C69E0-911C-AD11-B173-1BA0FA7D98C4}"/>
          </ac:spMkLst>
        </pc:spChg>
      </pc:sldChg>
      <pc:sldChg chg="modSp new del mod">
        <pc:chgData name="Ivonne Frechette" userId="f8e38976-be0d-45ef-bda8-c65337173424" providerId="ADAL" clId="{17040BE5-D558-4BE7-BF9A-8221AEB8C1A6}" dt="2023-04-24T20:04:41.787" v="479" actId="2696"/>
        <pc:sldMkLst>
          <pc:docMk/>
          <pc:sldMk cId="293045053" sldId="271"/>
        </pc:sldMkLst>
        <pc:spChg chg="mod">
          <ac:chgData name="Ivonne Frechette" userId="f8e38976-be0d-45ef-bda8-c65337173424" providerId="ADAL" clId="{17040BE5-D558-4BE7-BF9A-8221AEB8C1A6}" dt="2023-04-24T20:02:59" v="467" actId="122"/>
          <ac:spMkLst>
            <pc:docMk/>
            <pc:sldMk cId="293045053" sldId="271"/>
            <ac:spMk id="2" creationId="{E6DB79D4-6EDB-E0BA-5705-106D1A86FFC6}"/>
          </ac:spMkLst>
        </pc:spChg>
      </pc:sldChg>
      <pc:sldChg chg="addSp delSp modSp new mod">
        <pc:chgData name="Ivonne Frechette" userId="f8e38976-be0d-45ef-bda8-c65337173424" providerId="ADAL" clId="{17040BE5-D558-4BE7-BF9A-8221AEB8C1A6}" dt="2023-04-24T20:08:03.565" v="692" actId="122"/>
        <pc:sldMkLst>
          <pc:docMk/>
          <pc:sldMk cId="2408881252" sldId="272"/>
        </pc:sldMkLst>
        <pc:spChg chg="mod">
          <ac:chgData name="Ivonne Frechette" userId="f8e38976-be0d-45ef-bda8-c65337173424" providerId="ADAL" clId="{17040BE5-D558-4BE7-BF9A-8221AEB8C1A6}" dt="2023-04-24T20:04:17.516" v="478" actId="20577"/>
          <ac:spMkLst>
            <pc:docMk/>
            <pc:sldMk cId="2408881252" sldId="272"/>
            <ac:spMk id="2" creationId="{29871E64-E820-F028-226B-A93AB027FDDE}"/>
          </ac:spMkLst>
        </pc:spChg>
        <pc:spChg chg="del">
          <ac:chgData name="Ivonne Frechette" userId="f8e38976-be0d-45ef-bda8-c65337173424" providerId="ADAL" clId="{17040BE5-D558-4BE7-BF9A-8221AEB8C1A6}" dt="2023-04-24T20:05:34.560" v="482" actId="21"/>
          <ac:spMkLst>
            <pc:docMk/>
            <pc:sldMk cId="2408881252" sldId="272"/>
            <ac:spMk id="4" creationId="{A54020AE-6B04-E2F6-C10C-39BA00FE37BF}"/>
          </ac:spMkLst>
        </pc:spChg>
        <pc:spChg chg="add mod">
          <ac:chgData name="Ivonne Frechette" userId="f8e38976-be0d-45ef-bda8-c65337173424" providerId="ADAL" clId="{17040BE5-D558-4BE7-BF9A-8221AEB8C1A6}" dt="2023-04-24T20:08:03.565" v="692" actId="122"/>
          <ac:spMkLst>
            <pc:docMk/>
            <pc:sldMk cId="2408881252" sldId="272"/>
            <ac:spMk id="5" creationId="{70B985BA-051F-1B12-B348-BE8582A6E184}"/>
          </ac:spMkLst>
        </pc:spChg>
        <pc:picChg chg="mod">
          <ac:chgData name="Ivonne Frechette" userId="f8e38976-be0d-45ef-bda8-c65337173424" providerId="ADAL" clId="{17040BE5-D558-4BE7-BF9A-8221AEB8C1A6}" dt="2023-04-24T20:05:03.869" v="481" actId="14100"/>
          <ac:picMkLst>
            <pc:docMk/>
            <pc:sldMk cId="2408881252" sldId="272"/>
            <ac:picMk id="6" creationId="{6FC9A244-08E0-9EA1-533A-ACFA5EF533F7}"/>
          </ac:picMkLst>
        </pc:picChg>
        <pc:picChg chg="mod">
          <ac:chgData name="Ivonne Frechette" userId="f8e38976-be0d-45ef-bda8-c65337173424" providerId="ADAL" clId="{17040BE5-D558-4BE7-BF9A-8221AEB8C1A6}" dt="2023-04-24T20:05:38.453" v="483" actId="1076"/>
          <ac:picMkLst>
            <pc:docMk/>
            <pc:sldMk cId="2408881252" sldId="272"/>
            <ac:picMk id="14" creationId="{61AE2CC7-14E0-E351-4120-170B329B1CC2}"/>
          </ac:picMkLst>
        </pc:picChg>
      </pc:sldChg>
      <pc:sldChg chg="modSp mod">
        <pc:chgData name="Ivonne Frechette" userId="f8e38976-be0d-45ef-bda8-c65337173424" providerId="ADAL" clId="{17040BE5-D558-4BE7-BF9A-8221AEB8C1A6}" dt="2023-04-24T20:18:40.777" v="696" actId="1076"/>
        <pc:sldMkLst>
          <pc:docMk/>
          <pc:sldMk cId="66105683" sldId="273"/>
        </pc:sldMkLst>
        <pc:picChg chg="mod">
          <ac:chgData name="Ivonne Frechette" userId="f8e38976-be0d-45ef-bda8-c65337173424" providerId="ADAL" clId="{17040BE5-D558-4BE7-BF9A-8221AEB8C1A6}" dt="2023-04-24T20:18:37.315" v="695" actId="1076"/>
          <ac:picMkLst>
            <pc:docMk/>
            <pc:sldMk cId="66105683" sldId="273"/>
            <ac:picMk id="5" creationId="{AB859B80-1B3E-B414-A4DB-20D42A5A9A7B}"/>
          </ac:picMkLst>
        </pc:picChg>
        <pc:picChg chg="mod">
          <ac:chgData name="Ivonne Frechette" userId="f8e38976-be0d-45ef-bda8-c65337173424" providerId="ADAL" clId="{17040BE5-D558-4BE7-BF9A-8221AEB8C1A6}" dt="2023-04-24T20:18:40.777" v="696" actId="1076"/>
          <ac:picMkLst>
            <pc:docMk/>
            <pc:sldMk cId="66105683" sldId="273"/>
            <ac:picMk id="7" creationId="{9DB4F6B0-22F3-0F37-2FC2-DF2750276D00}"/>
          </ac:picMkLst>
        </pc:picChg>
      </pc:sldChg>
    </pc:docChg>
  </pc:docChgLst>
  <pc:docChgLst>
    <pc:chgData name="Carlos Ruiz Martinez" userId="4370d9d1-bd8f-44a5-acba-55e7962bf9f5" providerId="ADAL" clId="{16D3EF57-F22A-43B1-84A4-D30637C5C0E9}"/>
    <pc:docChg chg="undo custSel modSld sldOrd">
      <pc:chgData name="Carlos Ruiz Martinez" userId="4370d9d1-bd8f-44a5-acba-55e7962bf9f5" providerId="ADAL" clId="{16D3EF57-F22A-43B1-84A4-D30637C5C0E9}" dt="2023-05-08T19:57:23.425" v="1623" actId="255"/>
      <pc:docMkLst>
        <pc:docMk/>
      </pc:docMkLst>
      <pc:sldChg chg="modSp mod">
        <pc:chgData name="Carlos Ruiz Martinez" userId="4370d9d1-bd8f-44a5-acba-55e7962bf9f5" providerId="ADAL" clId="{16D3EF57-F22A-43B1-84A4-D30637C5C0E9}" dt="2023-05-08T19:37:14.787" v="1436"/>
        <pc:sldMkLst>
          <pc:docMk/>
          <pc:sldMk cId="2023137765" sldId="257"/>
        </pc:sldMkLst>
        <pc:spChg chg="mod">
          <ac:chgData name="Carlos Ruiz Martinez" userId="4370d9d1-bd8f-44a5-acba-55e7962bf9f5" providerId="ADAL" clId="{16D3EF57-F22A-43B1-84A4-D30637C5C0E9}" dt="2023-05-08T19:37:14.787" v="1436"/>
          <ac:spMkLst>
            <pc:docMk/>
            <pc:sldMk cId="2023137765" sldId="257"/>
            <ac:spMk id="5" creationId="{C1020536-5790-E313-5217-31A77ACC36B0}"/>
          </ac:spMkLst>
        </pc:spChg>
      </pc:sldChg>
      <pc:sldChg chg="addSp modSp mod">
        <pc:chgData name="Carlos Ruiz Martinez" userId="4370d9d1-bd8f-44a5-acba-55e7962bf9f5" providerId="ADAL" clId="{16D3EF57-F22A-43B1-84A4-D30637C5C0E9}" dt="2023-05-08T19:51:57.464" v="1603" actId="1076"/>
        <pc:sldMkLst>
          <pc:docMk/>
          <pc:sldMk cId="3045054741" sldId="259"/>
        </pc:sldMkLst>
        <pc:spChg chg="mod">
          <ac:chgData name="Carlos Ruiz Martinez" userId="4370d9d1-bd8f-44a5-acba-55e7962bf9f5" providerId="ADAL" clId="{16D3EF57-F22A-43B1-84A4-D30637C5C0E9}" dt="2023-05-08T19:51:32.463" v="1597" actId="1076"/>
          <ac:spMkLst>
            <pc:docMk/>
            <pc:sldMk cId="3045054741" sldId="259"/>
            <ac:spMk id="2" creationId="{997A12F2-DD05-3201-238B-80F2E01A9276}"/>
          </ac:spMkLst>
        </pc:spChg>
        <pc:spChg chg="add mod">
          <ac:chgData name="Carlos Ruiz Martinez" userId="4370d9d1-bd8f-44a5-acba-55e7962bf9f5" providerId="ADAL" clId="{16D3EF57-F22A-43B1-84A4-D30637C5C0E9}" dt="2023-05-08T19:51:57.464" v="1603" actId="1076"/>
          <ac:spMkLst>
            <pc:docMk/>
            <pc:sldMk cId="3045054741" sldId="259"/>
            <ac:spMk id="4" creationId="{CB8C85D8-FBF3-BC7C-5333-EAFEEF928F5D}"/>
          </ac:spMkLst>
        </pc:spChg>
        <pc:picChg chg="mod">
          <ac:chgData name="Carlos Ruiz Martinez" userId="4370d9d1-bd8f-44a5-acba-55e7962bf9f5" providerId="ADAL" clId="{16D3EF57-F22A-43B1-84A4-D30637C5C0E9}" dt="2023-05-08T19:44:49.121" v="1449" actId="1076"/>
          <ac:picMkLst>
            <pc:docMk/>
            <pc:sldMk cId="3045054741" sldId="259"/>
            <ac:picMk id="1026" creationId="{C6B2275A-53EB-D5BE-E438-499587B1437A}"/>
          </ac:picMkLst>
        </pc:picChg>
      </pc:sldChg>
      <pc:sldChg chg="modSp mod ord">
        <pc:chgData name="Carlos Ruiz Martinez" userId="4370d9d1-bd8f-44a5-acba-55e7962bf9f5" providerId="ADAL" clId="{16D3EF57-F22A-43B1-84A4-D30637C5C0E9}" dt="2023-05-08T19:35:40.725" v="1431"/>
        <pc:sldMkLst>
          <pc:docMk/>
          <pc:sldMk cId="4140084404" sldId="260"/>
        </pc:sldMkLst>
        <pc:spChg chg="mod">
          <ac:chgData name="Carlos Ruiz Martinez" userId="4370d9d1-bd8f-44a5-acba-55e7962bf9f5" providerId="ADAL" clId="{16D3EF57-F22A-43B1-84A4-D30637C5C0E9}" dt="2023-05-08T19:33:14.437" v="1361" actId="2711"/>
          <ac:spMkLst>
            <pc:docMk/>
            <pc:sldMk cId="4140084404" sldId="260"/>
            <ac:spMk id="3" creationId="{6619E512-63B3-8445-C406-E84F7FB5CB2C}"/>
          </ac:spMkLst>
        </pc:spChg>
      </pc:sldChg>
      <pc:sldChg chg="modSp mod">
        <pc:chgData name="Carlos Ruiz Martinez" userId="4370d9d1-bd8f-44a5-acba-55e7962bf9f5" providerId="ADAL" clId="{16D3EF57-F22A-43B1-84A4-D30637C5C0E9}" dt="2023-05-08T19:54:36.336" v="1614" actId="14100"/>
        <pc:sldMkLst>
          <pc:docMk/>
          <pc:sldMk cId="1672732128" sldId="261"/>
        </pc:sldMkLst>
        <pc:spChg chg="mod">
          <ac:chgData name="Carlos Ruiz Martinez" userId="4370d9d1-bd8f-44a5-acba-55e7962bf9f5" providerId="ADAL" clId="{16D3EF57-F22A-43B1-84A4-D30637C5C0E9}" dt="2023-05-08T19:54:36.336" v="1614" actId="14100"/>
          <ac:spMkLst>
            <pc:docMk/>
            <pc:sldMk cId="1672732128" sldId="261"/>
            <ac:spMk id="4" creationId="{FB3041CC-287A-08C2-BDA7-1800351EFF85}"/>
          </ac:spMkLst>
        </pc:spChg>
      </pc:sldChg>
      <pc:sldChg chg="modSp mod">
        <pc:chgData name="Carlos Ruiz Martinez" userId="4370d9d1-bd8f-44a5-acba-55e7962bf9f5" providerId="ADAL" clId="{16D3EF57-F22A-43B1-84A4-D30637C5C0E9}" dt="2023-05-08T19:56:10.655" v="1620" actId="20577"/>
        <pc:sldMkLst>
          <pc:docMk/>
          <pc:sldMk cId="3982745331" sldId="270"/>
        </pc:sldMkLst>
        <pc:spChg chg="mod">
          <ac:chgData name="Carlos Ruiz Martinez" userId="4370d9d1-bd8f-44a5-acba-55e7962bf9f5" providerId="ADAL" clId="{16D3EF57-F22A-43B1-84A4-D30637C5C0E9}" dt="2023-05-08T19:56:10.655" v="1620" actId="20577"/>
          <ac:spMkLst>
            <pc:docMk/>
            <pc:sldMk cId="3982745331" sldId="270"/>
            <ac:spMk id="3" creationId="{F70C69E0-911C-AD11-B173-1BA0FA7D98C4}"/>
          </ac:spMkLst>
        </pc:spChg>
      </pc:sldChg>
      <pc:sldChg chg="addSp modSp mod">
        <pc:chgData name="Carlos Ruiz Martinez" userId="4370d9d1-bd8f-44a5-acba-55e7962bf9f5" providerId="ADAL" clId="{16D3EF57-F22A-43B1-84A4-D30637C5C0E9}" dt="2023-05-08T19:57:23.425" v="1623" actId="255"/>
        <pc:sldMkLst>
          <pc:docMk/>
          <pc:sldMk cId="2408881252" sldId="272"/>
        </pc:sldMkLst>
        <pc:spChg chg="mod">
          <ac:chgData name="Carlos Ruiz Martinez" userId="4370d9d1-bd8f-44a5-acba-55e7962bf9f5" providerId="ADAL" clId="{16D3EF57-F22A-43B1-84A4-D30637C5C0E9}" dt="2023-05-08T19:48:40.105" v="1455" actId="1076"/>
          <ac:spMkLst>
            <pc:docMk/>
            <pc:sldMk cId="2408881252" sldId="272"/>
            <ac:spMk id="2" creationId="{29871E64-E820-F028-226B-A93AB027FDDE}"/>
          </ac:spMkLst>
        </pc:spChg>
        <pc:spChg chg="add mod">
          <ac:chgData name="Carlos Ruiz Martinez" userId="4370d9d1-bd8f-44a5-acba-55e7962bf9f5" providerId="ADAL" clId="{16D3EF57-F22A-43B1-84A4-D30637C5C0E9}" dt="2023-05-08T19:57:23.425" v="1623" actId="255"/>
          <ac:spMkLst>
            <pc:docMk/>
            <pc:sldMk cId="2408881252" sldId="272"/>
            <ac:spMk id="3" creationId="{6D344D77-4847-13DE-BE6C-3F1B51EDA019}"/>
          </ac:spMkLst>
        </pc:spChg>
        <pc:spChg chg="mod">
          <ac:chgData name="Carlos Ruiz Martinez" userId="4370d9d1-bd8f-44a5-acba-55e7962bf9f5" providerId="ADAL" clId="{16D3EF57-F22A-43B1-84A4-D30637C5C0E9}" dt="2023-05-08T19:35:15.535" v="1429" actId="20577"/>
          <ac:spMkLst>
            <pc:docMk/>
            <pc:sldMk cId="2408881252" sldId="272"/>
            <ac:spMk id="5" creationId="{70B985BA-051F-1B12-B348-BE8582A6E184}"/>
          </ac:spMkLst>
        </pc:spChg>
      </pc:sldChg>
      <pc:sldChg chg="modSp mod">
        <pc:chgData name="Carlos Ruiz Martinez" userId="4370d9d1-bd8f-44a5-acba-55e7962bf9f5" providerId="ADAL" clId="{16D3EF57-F22A-43B1-84A4-D30637C5C0E9}" dt="2023-05-08T19:56:54.368" v="1622" actId="14100"/>
        <pc:sldMkLst>
          <pc:docMk/>
          <pc:sldMk cId="66105683" sldId="273"/>
        </pc:sldMkLst>
        <pc:spChg chg="mod">
          <ac:chgData name="Carlos Ruiz Martinez" userId="4370d9d1-bd8f-44a5-acba-55e7962bf9f5" providerId="ADAL" clId="{16D3EF57-F22A-43B1-84A4-D30637C5C0E9}" dt="2023-05-08T19:56:54.368" v="1622" actId="14100"/>
          <ac:spMkLst>
            <pc:docMk/>
            <pc:sldMk cId="66105683" sldId="273"/>
            <ac:spMk id="2" creationId="{1FC10E1C-5849-D10C-C454-DE2C433E054C}"/>
          </ac:spMkLst>
        </pc:spChg>
        <pc:picChg chg="mod">
          <ac:chgData name="Carlos Ruiz Martinez" userId="4370d9d1-bd8f-44a5-acba-55e7962bf9f5" providerId="ADAL" clId="{16D3EF57-F22A-43B1-84A4-D30637C5C0E9}" dt="2023-05-08T19:34:24.383" v="1365" actId="1076"/>
          <ac:picMkLst>
            <pc:docMk/>
            <pc:sldMk cId="66105683" sldId="273"/>
            <ac:picMk id="5" creationId="{AB859B80-1B3E-B414-A4DB-20D42A5A9A7B}"/>
          </ac:picMkLst>
        </pc:picChg>
        <pc:picChg chg="mod">
          <ac:chgData name="Carlos Ruiz Martinez" userId="4370d9d1-bd8f-44a5-acba-55e7962bf9f5" providerId="ADAL" clId="{16D3EF57-F22A-43B1-84A4-D30637C5C0E9}" dt="2023-05-08T19:34:32.053" v="1367" actId="1076"/>
          <ac:picMkLst>
            <pc:docMk/>
            <pc:sldMk cId="66105683" sldId="273"/>
            <ac:picMk id="7" creationId="{9DB4F6B0-22F3-0F37-2FC2-DF2750276D00}"/>
          </ac:picMkLst>
        </pc:picChg>
        <pc:picChg chg="mod">
          <ac:chgData name="Carlos Ruiz Martinez" userId="4370d9d1-bd8f-44a5-acba-55e7962bf9f5" providerId="ADAL" clId="{16D3EF57-F22A-43B1-84A4-D30637C5C0E9}" dt="2023-05-08T19:34:27.384" v="1366" actId="1076"/>
          <ac:picMkLst>
            <pc:docMk/>
            <pc:sldMk cId="66105683" sldId="273"/>
            <ac:picMk id="9" creationId="{B9C0B7AE-6DEB-9B03-E34D-AEA59892C515}"/>
          </ac:picMkLst>
        </pc:picChg>
      </pc:sldChg>
      <pc:sldChg chg="modSp mod">
        <pc:chgData name="Carlos Ruiz Martinez" userId="4370d9d1-bd8f-44a5-acba-55e7962bf9f5" providerId="ADAL" clId="{16D3EF57-F22A-43B1-84A4-D30637C5C0E9}" dt="2023-05-08T19:26:41.027" v="1359" actId="20577"/>
        <pc:sldMkLst>
          <pc:docMk/>
          <pc:sldMk cId="1917497714" sldId="274"/>
        </pc:sldMkLst>
        <pc:spChg chg="mod">
          <ac:chgData name="Carlos Ruiz Martinez" userId="4370d9d1-bd8f-44a5-acba-55e7962bf9f5" providerId="ADAL" clId="{16D3EF57-F22A-43B1-84A4-D30637C5C0E9}" dt="2023-05-08T19:26:25.531" v="1314" actId="20577"/>
          <ac:spMkLst>
            <pc:docMk/>
            <pc:sldMk cId="1917497714" sldId="274"/>
            <ac:spMk id="2" creationId="{2EB2A72E-A365-FAEA-5F98-83CC3F45A1DE}"/>
          </ac:spMkLst>
        </pc:spChg>
        <pc:spChg chg="mod">
          <ac:chgData name="Carlos Ruiz Martinez" userId="4370d9d1-bd8f-44a5-acba-55e7962bf9f5" providerId="ADAL" clId="{16D3EF57-F22A-43B1-84A4-D30637C5C0E9}" dt="2023-05-08T19:26:41.027" v="1359" actId="20577"/>
          <ac:spMkLst>
            <pc:docMk/>
            <pc:sldMk cId="1917497714" sldId="274"/>
            <ac:spMk id="4" creationId="{55B51901-0A32-6B5D-F6F9-1701F2E487EA}"/>
          </ac:spMkLst>
        </pc:spChg>
      </pc:sldChg>
      <pc:sldChg chg="addSp delSp modSp mod">
        <pc:chgData name="Carlos Ruiz Martinez" userId="4370d9d1-bd8f-44a5-acba-55e7962bf9f5" providerId="ADAL" clId="{16D3EF57-F22A-43B1-84A4-D30637C5C0E9}" dt="2023-05-08T19:53:04.568" v="1604" actId="14100"/>
        <pc:sldMkLst>
          <pc:docMk/>
          <pc:sldMk cId="2916986465" sldId="275"/>
        </pc:sldMkLst>
        <pc:spChg chg="add del mod">
          <ac:chgData name="Carlos Ruiz Martinez" userId="4370d9d1-bd8f-44a5-acba-55e7962bf9f5" providerId="ADAL" clId="{16D3EF57-F22A-43B1-84A4-D30637C5C0E9}" dt="2023-05-08T19:18:42.213" v="896"/>
          <ac:spMkLst>
            <pc:docMk/>
            <pc:sldMk cId="2916986465" sldId="275"/>
            <ac:spMk id="2" creationId="{13AF1A45-EF76-9469-5EAF-3D8F28DC9FA9}"/>
          </ac:spMkLst>
        </pc:spChg>
        <pc:spChg chg="add mod">
          <ac:chgData name="Carlos Ruiz Martinez" userId="4370d9d1-bd8f-44a5-acba-55e7962bf9f5" providerId="ADAL" clId="{16D3EF57-F22A-43B1-84A4-D30637C5C0E9}" dt="2023-05-08T19:23:58.695" v="1234" actId="14100"/>
          <ac:spMkLst>
            <pc:docMk/>
            <pc:sldMk cId="2916986465" sldId="275"/>
            <ac:spMk id="3" creationId="{10FA99E2-AB3E-1BF3-F008-F9676D48375B}"/>
          </ac:spMkLst>
        </pc:spChg>
        <pc:spChg chg="add del mod">
          <ac:chgData name="Carlos Ruiz Martinez" userId="4370d9d1-bd8f-44a5-acba-55e7962bf9f5" providerId="ADAL" clId="{16D3EF57-F22A-43B1-84A4-D30637C5C0E9}" dt="2023-05-08T19:22:14.302" v="988"/>
          <ac:spMkLst>
            <pc:docMk/>
            <pc:sldMk cId="2916986465" sldId="275"/>
            <ac:spMk id="4" creationId="{C57941B1-7B24-6597-70C4-C6FFAB04D30E}"/>
          </ac:spMkLst>
        </pc:spChg>
        <pc:spChg chg="add mod">
          <ac:chgData name="Carlos Ruiz Martinez" userId="4370d9d1-bd8f-44a5-acba-55e7962bf9f5" providerId="ADAL" clId="{16D3EF57-F22A-43B1-84A4-D30637C5C0E9}" dt="2023-05-08T19:53:04.568" v="1604" actId="14100"/>
          <ac:spMkLst>
            <pc:docMk/>
            <pc:sldMk cId="2916986465" sldId="275"/>
            <ac:spMk id="5" creationId="{1DEB52FA-E162-7ADF-D1C7-DF912D7AEA62}"/>
          </ac:spMkLst>
        </pc:spChg>
      </pc:sldChg>
    </pc:docChg>
  </pc:docChgLst>
  <pc:docChgLst>
    <pc:chgData name="Mariana Leon Pastore" userId="c4b63a8b-3945-4a1c-b231-af3da0210a2b" providerId="ADAL" clId="{3A6DA084-9CF7-4D52-B52A-5E0876111750}"/>
    <pc:docChg chg="undo custSel addSld delSld modSld addMainMaster delMainMaster">
      <pc:chgData name="Mariana Leon Pastore" userId="c4b63a8b-3945-4a1c-b231-af3da0210a2b" providerId="ADAL" clId="{3A6DA084-9CF7-4D52-B52A-5E0876111750}" dt="2023-04-06T21:23:45.783" v="796" actId="20577"/>
      <pc:docMkLst>
        <pc:docMk/>
      </pc:docMkLst>
      <pc:sldChg chg="addSp delSp modSp mod setBg modClrScheme setClrOvrMap chgLayout">
        <pc:chgData name="Mariana Leon Pastore" userId="c4b63a8b-3945-4a1c-b231-af3da0210a2b" providerId="ADAL" clId="{3A6DA084-9CF7-4D52-B52A-5E0876111750}" dt="2023-04-06T20:56:34.781" v="109" actId="20577"/>
        <pc:sldMkLst>
          <pc:docMk/>
          <pc:sldMk cId="3073444567" sldId="256"/>
        </pc:sldMkLst>
        <pc:spChg chg="mod">
          <ac:chgData name="Mariana Leon Pastore" userId="c4b63a8b-3945-4a1c-b231-af3da0210a2b" providerId="ADAL" clId="{3A6DA084-9CF7-4D52-B52A-5E0876111750}" dt="2023-04-06T20:56:34.781" v="109" actId="20577"/>
          <ac:spMkLst>
            <pc:docMk/>
            <pc:sldMk cId="3073444567" sldId="256"/>
            <ac:spMk id="2" creationId="{10CE4638-958F-6AE8-0AD7-EA1040CB642A}"/>
          </ac:spMkLst>
        </pc:spChg>
        <pc:spChg chg="del mod">
          <ac:chgData name="Mariana Leon Pastore" userId="c4b63a8b-3945-4a1c-b231-af3da0210a2b" providerId="ADAL" clId="{3A6DA084-9CF7-4D52-B52A-5E0876111750}" dt="2023-04-06T20:55:44.687" v="95" actId="478"/>
          <ac:spMkLst>
            <pc:docMk/>
            <pc:sldMk cId="3073444567" sldId="256"/>
            <ac:spMk id="3" creationId="{B8B0D7FA-3A43-E9A5-ACA3-4DB4EF256652}"/>
          </ac:spMkLst>
        </pc:spChg>
        <pc:spChg chg="add del">
          <ac:chgData name="Mariana Leon Pastore" userId="c4b63a8b-3945-4a1c-b231-af3da0210a2b" providerId="ADAL" clId="{3A6DA084-9CF7-4D52-B52A-5E0876111750}" dt="2023-04-06T20:53:11.896" v="1" actId="26606"/>
          <ac:spMkLst>
            <pc:docMk/>
            <pc:sldMk cId="3073444567" sldId="256"/>
            <ac:spMk id="9" creationId="{65735658-270A-8D75-091E-AFB444A3D617}"/>
          </ac:spMkLst>
        </pc:spChg>
        <pc:spChg chg="add del">
          <ac:chgData name="Mariana Leon Pastore" userId="c4b63a8b-3945-4a1c-b231-af3da0210a2b" providerId="ADAL" clId="{3A6DA084-9CF7-4D52-B52A-5E0876111750}" dt="2023-04-06T20:53:11.896" v="1" actId="26606"/>
          <ac:spMkLst>
            <pc:docMk/>
            <pc:sldMk cId="3073444567" sldId="256"/>
            <ac:spMk id="11" creationId="{97081EE3-B6BE-9584-F5AF-E5F6484DA7A1}"/>
          </ac:spMkLst>
        </pc:spChg>
        <pc:spChg chg="add del">
          <ac:chgData name="Mariana Leon Pastore" userId="c4b63a8b-3945-4a1c-b231-af3da0210a2b" providerId="ADAL" clId="{3A6DA084-9CF7-4D52-B52A-5E0876111750}" dt="2023-04-06T20:53:11.896" v="1" actId="26606"/>
          <ac:spMkLst>
            <pc:docMk/>
            <pc:sldMk cId="3073444567" sldId="256"/>
            <ac:spMk id="13" creationId="{4711BF64-C99B-2F90-ADA1-0C08F9BE8392}"/>
          </ac:spMkLst>
        </pc:spChg>
        <pc:spChg chg="add del">
          <ac:chgData name="Mariana Leon Pastore" userId="c4b63a8b-3945-4a1c-b231-af3da0210a2b" providerId="ADAL" clId="{3A6DA084-9CF7-4D52-B52A-5E0876111750}" dt="2023-04-06T20:53:15.085" v="3" actId="26606"/>
          <ac:spMkLst>
            <pc:docMk/>
            <pc:sldMk cId="3073444567" sldId="256"/>
            <ac:spMk id="16" creationId="{6DA65B90-7B06-4499-91BA-CDDD36132481}"/>
          </ac:spMkLst>
        </pc:spChg>
        <pc:spChg chg="add del">
          <ac:chgData name="Mariana Leon Pastore" userId="c4b63a8b-3945-4a1c-b231-af3da0210a2b" providerId="ADAL" clId="{3A6DA084-9CF7-4D52-B52A-5E0876111750}" dt="2023-04-06T20:53:15.085" v="3" actId="26606"/>
          <ac:spMkLst>
            <pc:docMk/>
            <pc:sldMk cId="3073444567" sldId="256"/>
            <ac:spMk id="18" creationId="{BFD30BD5-4EB8-467B-99B9-BC3D83CEE515}"/>
          </ac:spMkLst>
        </pc:spChg>
        <pc:spChg chg="add del">
          <ac:chgData name="Mariana Leon Pastore" userId="c4b63a8b-3945-4a1c-b231-af3da0210a2b" providerId="ADAL" clId="{3A6DA084-9CF7-4D52-B52A-5E0876111750}" dt="2023-04-06T20:53:15.085" v="3" actId="26606"/>
          <ac:spMkLst>
            <pc:docMk/>
            <pc:sldMk cId="3073444567" sldId="256"/>
            <ac:spMk id="21" creationId="{9502469D-C562-48E3-ABA2-3CFA55C52684}"/>
          </ac:spMkLst>
        </pc:spChg>
        <pc:spChg chg="add del">
          <ac:chgData name="Mariana Leon Pastore" userId="c4b63a8b-3945-4a1c-b231-af3da0210a2b" providerId="ADAL" clId="{3A6DA084-9CF7-4D52-B52A-5E0876111750}" dt="2023-04-06T20:53:25.970" v="5" actId="26606"/>
          <ac:spMkLst>
            <pc:docMk/>
            <pc:sldMk cId="3073444567" sldId="256"/>
            <ac:spMk id="23" creationId="{65735658-270A-8D75-091E-AFB444A3D617}"/>
          </ac:spMkLst>
        </pc:spChg>
        <pc:spChg chg="add del">
          <ac:chgData name="Mariana Leon Pastore" userId="c4b63a8b-3945-4a1c-b231-af3da0210a2b" providerId="ADAL" clId="{3A6DA084-9CF7-4D52-B52A-5E0876111750}" dt="2023-04-06T20:53:25.970" v="5" actId="26606"/>
          <ac:spMkLst>
            <pc:docMk/>
            <pc:sldMk cId="3073444567" sldId="256"/>
            <ac:spMk id="24" creationId="{97081EE3-B6BE-9584-F5AF-E5F6484DA7A1}"/>
          </ac:spMkLst>
        </pc:spChg>
        <pc:spChg chg="add del">
          <ac:chgData name="Mariana Leon Pastore" userId="c4b63a8b-3945-4a1c-b231-af3da0210a2b" providerId="ADAL" clId="{3A6DA084-9CF7-4D52-B52A-5E0876111750}" dt="2023-04-06T20:53:25.970" v="5" actId="26606"/>
          <ac:spMkLst>
            <pc:docMk/>
            <pc:sldMk cId="3073444567" sldId="256"/>
            <ac:spMk id="26" creationId="{4711BF64-C99B-2F90-ADA1-0C08F9BE8392}"/>
          </ac:spMkLst>
        </pc:spChg>
        <pc:spChg chg="add del">
          <ac:chgData name="Mariana Leon Pastore" userId="c4b63a8b-3945-4a1c-b231-af3da0210a2b" providerId="ADAL" clId="{3A6DA084-9CF7-4D52-B52A-5E0876111750}" dt="2023-04-06T20:53:28.736" v="7" actId="26606"/>
          <ac:spMkLst>
            <pc:docMk/>
            <pc:sldMk cId="3073444567" sldId="256"/>
            <ac:spMk id="28" creationId="{6CCA5F87-1D1E-45CB-8D83-FC7EEFAD9935}"/>
          </ac:spMkLst>
        </pc:spChg>
        <pc:spChg chg="add del">
          <ac:chgData name="Mariana Leon Pastore" userId="c4b63a8b-3945-4a1c-b231-af3da0210a2b" providerId="ADAL" clId="{3A6DA084-9CF7-4D52-B52A-5E0876111750}" dt="2023-04-06T20:53:28.736" v="7" actId="26606"/>
          <ac:spMkLst>
            <pc:docMk/>
            <pc:sldMk cId="3073444567" sldId="256"/>
            <ac:spMk id="30" creationId="{7CCFC2C6-6238-4A2F-93DE-2ADF74AF635E}"/>
          </ac:spMkLst>
        </pc:spChg>
        <pc:spChg chg="add del">
          <ac:chgData name="Mariana Leon Pastore" userId="c4b63a8b-3945-4a1c-b231-af3da0210a2b" providerId="ADAL" clId="{3A6DA084-9CF7-4D52-B52A-5E0876111750}" dt="2023-04-06T20:53:28.736" v="7" actId="26606"/>
          <ac:spMkLst>
            <pc:docMk/>
            <pc:sldMk cId="3073444567" sldId="256"/>
            <ac:spMk id="31" creationId="{AF2F604E-43BE-4DC3-B983-E071523364F8}"/>
          </ac:spMkLst>
        </pc:spChg>
        <pc:spChg chg="add del">
          <ac:chgData name="Mariana Leon Pastore" userId="c4b63a8b-3945-4a1c-b231-af3da0210a2b" providerId="ADAL" clId="{3A6DA084-9CF7-4D52-B52A-5E0876111750}" dt="2023-04-06T20:53:28.736" v="7" actId="26606"/>
          <ac:spMkLst>
            <pc:docMk/>
            <pc:sldMk cId="3073444567" sldId="256"/>
            <ac:spMk id="32" creationId="{08C9B587-E65E-4B52-B37C-ABEBB6E87928}"/>
          </ac:spMkLst>
        </pc:spChg>
        <pc:spChg chg="add del">
          <ac:chgData name="Mariana Leon Pastore" userId="c4b63a8b-3945-4a1c-b231-af3da0210a2b" providerId="ADAL" clId="{3A6DA084-9CF7-4D52-B52A-5E0876111750}" dt="2023-04-06T20:53:30.893" v="9" actId="26606"/>
          <ac:spMkLst>
            <pc:docMk/>
            <pc:sldMk cId="3073444567" sldId="256"/>
            <ac:spMk id="34" creationId="{26B4480E-B7FF-4481-890E-043A69AE6FE2}"/>
          </ac:spMkLst>
        </pc:spChg>
        <pc:spChg chg="add del">
          <ac:chgData name="Mariana Leon Pastore" userId="c4b63a8b-3945-4a1c-b231-af3da0210a2b" providerId="ADAL" clId="{3A6DA084-9CF7-4D52-B52A-5E0876111750}" dt="2023-04-06T20:53:30.893" v="9" actId="26606"/>
          <ac:spMkLst>
            <pc:docMk/>
            <pc:sldMk cId="3073444567" sldId="256"/>
            <ac:spMk id="36" creationId="{64C13BAB-7C00-4D21-A857-E3D41C0A2A66}"/>
          </ac:spMkLst>
        </pc:spChg>
        <pc:spChg chg="add del">
          <ac:chgData name="Mariana Leon Pastore" userId="c4b63a8b-3945-4a1c-b231-af3da0210a2b" providerId="ADAL" clId="{3A6DA084-9CF7-4D52-B52A-5E0876111750}" dt="2023-04-06T20:53:30.893" v="9" actId="26606"/>
          <ac:spMkLst>
            <pc:docMk/>
            <pc:sldMk cId="3073444567" sldId="256"/>
            <ac:spMk id="37" creationId="{1F1FF39A-AC3C-4066-9D4C-519AA22812EA}"/>
          </ac:spMkLst>
        </pc:spChg>
        <pc:spChg chg="add del">
          <ac:chgData name="Mariana Leon Pastore" userId="c4b63a8b-3945-4a1c-b231-af3da0210a2b" providerId="ADAL" clId="{3A6DA084-9CF7-4D52-B52A-5E0876111750}" dt="2023-04-06T20:53:32.614" v="11" actId="26606"/>
          <ac:spMkLst>
            <pc:docMk/>
            <pc:sldMk cId="3073444567" sldId="256"/>
            <ac:spMk id="39" creationId="{6E37B132-9C54-4236-8910-3340177AD9DB}"/>
          </ac:spMkLst>
        </pc:spChg>
        <pc:spChg chg="add del">
          <ac:chgData name="Mariana Leon Pastore" userId="c4b63a8b-3945-4a1c-b231-af3da0210a2b" providerId="ADAL" clId="{3A6DA084-9CF7-4D52-B52A-5E0876111750}" dt="2023-04-06T20:53:32.614" v="11" actId="26606"/>
          <ac:spMkLst>
            <pc:docMk/>
            <pc:sldMk cId="3073444567" sldId="256"/>
            <ac:spMk id="40" creationId="{D472C551-D440-40DF-9260-BDB9AC40960A}"/>
          </ac:spMkLst>
        </pc:spChg>
        <pc:spChg chg="add del">
          <ac:chgData name="Mariana Leon Pastore" userId="c4b63a8b-3945-4a1c-b231-af3da0210a2b" providerId="ADAL" clId="{3A6DA084-9CF7-4D52-B52A-5E0876111750}" dt="2023-04-06T20:53:32.614" v="11" actId="26606"/>
          <ac:spMkLst>
            <pc:docMk/>
            <pc:sldMk cId="3073444567" sldId="256"/>
            <ac:spMk id="43" creationId="{508BEF50-7B1E-49A4-BC19-5F4F1D755E64}"/>
          </ac:spMkLst>
        </pc:spChg>
        <pc:spChg chg="add del">
          <ac:chgData name="Mariana Leon Pastore" userId="c4b63a8b-3945-4a1c-b231-af3da0210a2b" providerId="ADAL" clId="{3A6DA084-9CF7-4D52-B52A-5E0876111750}" dt="2023-04-06T20:53:32.614" v="11" actId="26606"/>
          <ac:spMkLst>
            <pc:docMk/>
            <pc:sldMk cId="3073444567" sldId="256"/>
            <ac:spMk id="44" creationId="{3FBAD350-5664-4811-A208-657FB882D350}"/>
          </ac:spMkLst>
        </pc:spChg>
        <pc:spChg chg="add del">
          <ac:chgData name="Mariana Leon Pastore" userId="c4b63a8b-3945-4a1c-b231-af3da0210a2b" providerId="ADAL" clId="{3A6DA084-9CF7-4D52-B52A-5E0876111750}" dt="2023-04-06T20:53:32.614" v="11" actId="26606"/>
          <ac:spMkLst>
            <pc:docMk/>
            <pc:sldMk cId="3073444567" sldId="256"/>
            <ac:spMk id="45" creationId="{C39ADB8F-D187-49D7-BDCF-C1B6DC727068}"/>
          </ac:spMkLst>
        </pc:spChg>
        <pc:spChg chg="add del">
          <ac:chgData name="Mariana Leon Pastore" userId="c4b63a8b-3945-4a1c-b231-af3da0210a2b" providerId="ADAL" clId="{3A6DA084-9CF7-4D52-B52A-5E0876111750}" dt="2023-04-06T20:53:33.884" v="13" actId="26606"/>
          <ac:spMkLst>
            <pc:docMk/>
            <pc:sldMk cId="3073444567" sldId="256"/>
            <ac:spMk id="47" creationId="{55B419A7-F817-4767-8CCB-FB0E189C4ACD}"/>
          </ac:spMkLst>
        </pc:spChg>
        <pc:spChg chg="add del">
          <ac:chgData name="Mariana Leon Pastore" userId="c4b63a8b-3945-4a1c-b231-af3da0210a2b" providerId="ADAL" clId="{3A6DA084-9CF7-4D52-B52A-5E0876111750}" dt="2023-04-06T20:53:33.884" v="13" actId="26606"/>
          <ac:spMkLst>
            <pc:docMk/>
            <pc:sldMk cId="3073444567" sldId="256"/>
            <ac:spMk id="50" creationId="{ADA271CD-3011-4A05-B4A3-80F1794684F2}"/>
          </ac:spMkLst>
        </pc:spChg>
        <pc:spChg chg="add del">
          <ac:chgData name="Mariana Leon Pastore" userId="c4b63a8b-3945-4a1c-b231-af3da0210a2b" providerId="ADAL" clId="{3A6DA084-9CF7-4D52-B52A-5E0876111750}" dt="2023-04-06T20:53:45.324" v="15" actId="26606"/>
          <ac:spMkLst>
            <pc:docMk/>
            <pc:sldMk cId="3073444567" sldId="256"/>
            <ac:spMk id="52" creationId="{B6D694DB-A3FC-4F14-A225-17BEBA4416DA}"/>
          </ac:spMkLst>
        </pc:spChg>
        <pc:spChg chg="add del">
          <ac:chgData name="Mariana Leon Pastore" userId="c4b63a8b-3945-4a1c-b231-af3da0210a2b" providerId="ADAL" clId="{3A6DA084-9CF7-4D52-B52A-5E0876111750}" dt="2023-04-06T20:53:50.231" v="17" actId="26606"/>
          <ac:spMkLst>
            <pc:docMk/>
            <pc:sldMk cId="3073444567" sldId="256"/>
            <ac:spMk id="60" creationId="{E20BB609-EF92-42DB-836C-0699A590B5CF}"/>
          </ac:spMkLst>
        </pc:spChg>
        <pc:spChg chg="add del">
          <ac:chgData name="Mariana Leon Pastore" userId="c4b63a8b-3945-4a1c-b231-af3da0210a2b" providerId="ADAL" clId="{3A6DA084-9CF7-4D52-B52A-5E0876111750}" dt="2023-04-06T20:53:50.231" v="17" actId="26606"/>
          <ac:spMkLst>
            <pc:docMk/>
            <pc:sldMk cId="3073444567" sldId="256"/>
            <ac:spMk id="61" creationId="{40FA88D0-E295-4CF3-934C-6423EACEB025}"/>
          </ac:spMkLst>
        </pc:spChg>
        <pc:spChg chg="add del">
          <ac:chgData name="Mariana Leon Pastore" userId="c4b63a8b-3945-4a1c-b231-af3da0210a2b" providerId="ADAL" clId="{3A6DA084-9CF7-4D52-B52A-5E0876111750}" dt="2023-04-06T20:53:57.214" v="19" actId="26606"/>
          <ac:spMkLst>
            <pc:docMk/>
            <pc:sldMk cId="3073444567" sldId="256"/>
            <ac:spMk id="66" creationId="{0760E4C7-47B8-4356-ABCA-CC9C79E2D2B6}"/>
          </ac:spMkLst>
        </pc:spChg>
        <pc:spChg chg="add del">
          <ac:chgData name="Mariana Leon Pastore" userId="c4b63a8b-3945-4a1c-b231-af3da0210a2b" providerId="ADAL" clId="{3A6DA084-9CF7-4D52-B52A-5E0876111750}" dt="2023-04-06T20:53:57.214" v="19" actId="26606"/>
          <ac:spMkLst>
            <pc:docMk/>
            <pc:sldMk cId="3073444567" sldId="256"/>
            <ac:spMk id="68" creationId="{CEB96CAC-5A33-8303-9C73-1B3220A5D3FA}"/>
          </ac:spMkLst>
        </pc:spChg>
        <pc:spChg chg="add">
          <ac:chgData name="Mariana Leon Pastore" userId="c4b63a8b-3945-4a1c-b231-af3da0210a2b" providerId="ADAL" clId="{3A6DA084-9CF7-4D52-B52A-5E0876111750}" dt="2023-04-06T20:53:57.261" v="20" actId="26606"/>
          <ac:spMkLst>
            <pc:docMk/>
            <pc:sldMk cId="3073444567" sldId="256"/>
            <ac:spMk id="71" creationId="{E20BB609-EF92-42DB-836C-0699A590B5CF}"/>
          </ac:spMkLst>
        </pc:spChg>
        <pc:spChg chg="add">
          <ac:chgData name="Mariana Leon Pastore" userId="c4b63a8b-3945-4a1c-b231-af3da0210a2b" providerId="ADAL" clId="{3A6DA084-9CF7-4D52-B52A-5E0876111750}" dt="2023-04-06T20:53:57.261" v="20" actId="26606"/>
          <ac:spMkLst>
            <pc:docMk/>
            <pc:sldMk cId="3073444567" sldId="256"/>
            <ac:spMk id="72" creationId="{40FA88D0-E295-4CF3-934C-6423EACEB025}"/>
          </ac:spMkLst>
        </pc:spChg>
        <pc:grpChg chg="add del">
          <ac:chgData name="Mariana Leon Pastore" userId="c4b63a8b-3945-4a1c-b231-af3da0210a2b" providerId="ADAL" clId="{3A6DA084-9CF7-4D52-B52A-5E0876111750}" dt="2023-04-06T20:53:45.324" v="15" actId="26606"/>
          <ac:grpSpMkLst>
            <pc:docMk/>
            <pc:sldMk cId="3073444567" sldId="256"/>
            <ac:grpSpMk id="54" creationId="{D4433877-8295-4A0D-94F7-BFD8A63360E4}"/>
          </ac:grpSpMkLst>
        </pc:grpChg>
        <pc:picChg chg="add del">
          <ac:chgData name="Mariana Leon Pastore" userId="c4b63a8b-3945-4a1c-b231-af3da0210a2b" providerId="ADAL" clId="{3A6DA084-9CF7-4D52-B52A-5E0876111750}" dt="2023-04-06T20:53:11.896" v="1" actId="26606"/>
          <ac:picMkLst>
            <pc:docMk/>
            <pc:sldMk cId="3073444567" sldId="256"/>
            <ac:picMk id="4" creationId="{39F517D3-3426-77BB-43F3-25DB00B727FA}"/>
          </ac:picMkLst>
        </pc:picChg>
        <pc:picChg chg="mod">
          <ac:chgData name="Mariana Leon Pastore" userId="c4b63a8b-3945-4a1c-b231-af3da0210a2b" providerId="ADAL" clId="{3A6DA084-9CF7-4D52-B52A-5E0876111750}" dt="2023-04-06T20:56:10.515" v="100" actId="14100"/>
          <ac:picMkLst>
            <pc:docMk/>
            <pc:sldMk cId="3073444567" sldId="256"/>
            <ac:picMk id="5" creationId="{C3C2CBE1-4536-1D3D-BC3A-8FF3B9F7934D}"/>
          </ac:picMkLst>
        </pc:picChg>
        <pc:picChg chg="add del">
          <ac:chgData name="Mariana Leon Pastore" userId="c4b63a8b-3945-4a1c-b231-af3da0210a2b" providerId="ADAL" clId="{3A6DA084-9CF7-4D52-B52A-5E0876111750}" dt="2023-04-06T20:53:15.085" v="3" actId="26606"/>
          <ac:picMkLst>
            <pc:docMk/>
            <pc:sldMk cId="3073444567" sldId="256"/>
            <ac:picMk id="20" creationId="{79E79A5D-E7DB-5A30-4203-35DB22899A23}"/>
          </ac:picMkLst>
        </pc:picChg>
        <pc:picChg chg="add del">
          <ac:chgData name="Mariana Leon Pastore" userId="c4b63a8b-3945-4a1c-b231-af3da0210a2b" providerId="ADAL" clId="{3A6DA084-9CF7-4D52-B52A-5E0876111750}" dt="2023-04-06T20:53:25.970" v="5" actId="26606"/>
          <ac:picMkLst>
            <pc:docMk/>
            <pc:sldMk cId="3073444567" sldId="256"/>
            <ac:picMk id="25" creationId="{39F517D3-3426-77BB-43F3-25DB00B727FA}"/>
          </ac:picMkLst>
        </pc:picChg>
        <pc:picChg chg="add del">
          <ac:chgData name="Mariana Leon Pastore" userId="c4b63a8b-3945-4a1c-b231-af3da0210a2b" providerId="ADAL" clId="{3A6DA084-9CF7-4D52-B52A-5E0876111750}" dt="2023-04-06T20:53:28.736" v="7" actId="26606"/>
          <ac:picMkLst>
            <pc:docMk/>
            <pc:sldMk cId="3073444567" sldId="256"/>
            <ac:picMk id="29" creationId="{5314EB91-4DAE-5112-6364-310F4362CDDD}"/>
          </ac:picMkLst>
        </pc:picChg>
        <pc:picChg chg="add del">
          <ac:chgData name="Mariana Leon Pastore" userId="c4b63a8b-3945-4a1c-b231-af3da0210a2b" providerId="ADAL" clId="{3A6DA084-9CF7-4D52-B52A-5E0876111750}" dt="2023-04-06T20:53:30.893" v="9" actId="26606"/>
          <ac:picMkLst>
            <pc:docMk/>
            <pc:sldMk cId="3073444567" sldId="256"/>
            <ac:picMk id="35" creationId="{EB3170F1-6CD4-39C1-FF84-C9942746AA02}"/>
          </ac:picMkLst>
        </pc:picChg>
        <pc:picChg chg="add del">
          <ac:chgData name="Mariana Leon Pastore" userId="c4b63a8b-3945-4a1c-b231-af3da0210a2b" providerId="ADAL" clId="{3A6DA084-9CF7-4D52-B52A-5E0876111750}" dt="2023-04-06T20:53:32.614" v="11" actId="26606"/>
          <ac:picMkLst>
            <pc:docMk/>
            <pc:sldMk cId="3073444567" sldId="256"/>
            <ac:picMk id="41" creationId="{F2D083D7-67F0-75DF-9C8F-ECDFDB970B8D}"/>
          </ac:picMkLst>
        </pc:picChg>
        <pc:picChg chg="add del">
          <ac:chgData name="Mariana Leon Pastore" userId="c4b63a8b-3945-4a1c-b231-af3da0210a2b" providerId="ADAL" clId="{3A6DA084-9CF7-4D52-B52A-5E0876111750}" dt="2023-04-06T20:53:33.884" v="13" actId="26606"/>
          <ac:picMkLst>
            <pc:docMk/>
            <pc:sldMk cId="3073444567" sldId="256"/>
            <ac:picMk id="49" creationId="{CFBB48F8-ADA6-E4EF-C109-636E1866BC93}"/>
          </ac:picMkLst>
        </pc:picChg>
        <pc:picChg chg="add del">
          <ac:chgData name="Mariana Leon Pastore" userId="c4b63a8b-3945-4a1c-b231-af3da0210a2b" providerId="ADAL" clId="{3A6DA084-9CF7-4D52-B52A-5E0876111750}" dt="2023-04-06T20:53:45.324" v="15" actId="26606"/>
          <ac:picMkLst>
            <pc:docMk/>
            <pc:sldMk cId="3073444567" sldId="256"/>
            <ac:picMk id="53" creationId="{D1B78FF2-5058-DC65-DCE7-B2758EFA8457}"/>
          </ac:picMkLst>
        </pc:picChg>
        <pc:picChg chg="add del">
          <ac:chgData name="Mariana Leon Pastore" userId="c4b63a8b-3945-4a1c-b231-af3da0210a2b" providerId="ADAL" clId="{3A6DA084-9CF7-4D52-B52A-5E0876111750}" dt="2023-04-06T20:53:50.231" v="17" actId="26606"/>
          <ac:picMkLst>
            <pc:docMk/>
            <pc:sldMk cId="3073444567" sldId="256"/>
            <ac:picMk id="62" creationId="{3771FE43-091D-DD07-0508-FD83200D0383}"/>
          </ac:picMkLst>
        </pc:picChg>
        <pc:picChg chg="add del">
          <ac:chgData name="Mariana Leon Pastore" userId="c4b63a8b-3945-4a1c-b231-af3da0210a2b" providerId="ADAL" clId="{3A6DA084-9CF7-4D52-B52A-5E0876111750}" dt="2023-04-06T20:53:57.214" v="19" actId="26606"/>
          <ac:picMkLst>
            <pc:docMk/>
            <pc:sldMk cId="3073444567" sldId="256"/>
            <ac:picMk id="67" creationId="{3AB5AFED-42B9-893E-836F-05CBA73C441A}"/>
          </ac:picMkLst>
        </pc:picChg>
        <pc:picChg chg="add del mod">
          <ac:chgData name="Mariana Leon Pastore" userId="c4b63a8b-3945-4a1c-b231-af3da0210a2b" providerId="ADAL" clId="{3A6DA084-9CF7-4D52-B52A-5E0876111750}" dt="2023-04-06T20:55:56.669" v="97" actId="1076"/>
          <ac:picMkLst>
            <pc:docMk/>
            <pc:sldMk cId="3073444567" sldId="256"/>
            <ac:picMk id="73" creationId="{3771FE43-091D-DD07-0508-FD83200D0383}"/>
          </ac:picMkLst>
        </pc:picChg>
        <pc:cxnChg chg="add del">
          <ac:chgData name="Mariana Leon Pastore" userId="c4b63a8b-3945-4a1c-b231-af3da0210a2b" providerId="ADAL" clId="{3A6DA084-9CF7-4D52-B52A-5E0876111750}" dt="2023-04-06T20:53:15.085" v="3" actId="26606"/>
          <ac:cxnSpMkLst>
            <pc:docMk/>
            <pc:sldMk cId="3073444567" sldId="256"/>
            <ac:cxnSpMk id="15" creationId="{4D594499-F983-4364-8ABC-5BCDC2E906BF}"/>
          </ac:cxnSpMkLst>
        </pc:cxnChg>
        <pc:cxnChg chg="add del">
          <ac:chgData name="Mariana Leon Pastore" userId="c4b63a8b-3945-4a1c-b231-af3da0210a2b" providerId="ADAL" clId="{3A6DA084-9CF7-4D52-B52A-5E0876111750}" dt="2023-04-06T20:53:15.085" v="3" actId="26606"/>
          <ac:cxnSpMkLst>
            <pc:docMk/>
            <pc:sldMk cId="3073444567" sldId="256"/>
            <ac:cxnSpMk id="17" creationId="{962EC698-CCE0-4BBF-9C26-491E48547AC3}"/>
          </ac:cxnSpMkLst>
        </pc:cxnChg>
        <pc:cxnChg chg="add del">
          <ac:chgData name="Mariana Leon Pastore" userId="c4b63a8b-3945-4a1c-b231-af3da0210a2b" providerId="ADAL" clId="{3A6DA084-9CF7-4D52-B52A-5E0876111750}" dt="2023-04-06T20:53:15.085" v="3" actId="26606"/>
          <ac:cxnSpMkLst>
            <pc:docMk/>
            <pc:sldMk cId="3073444567" sldId="256"/>
            <ac:cxnSpMk id="19" creationId="{6D4C177C-581F-4CC8-A686-0B6D25DC6A70}"/>
          </ac:cxnSpMkLst>
        </pc:cxnChg>
        <pc:cxnChg chg="add del">
          <ac:chgData name="Mariana Leon Pastore" userId="c4b63a8b-3945-4a1c-b231-af3da0210a2b" providerId="ADAL" clId="{3A6DA084-9CF7-4D52-B52A-5E0876111750}" dt="2023-04-06T20:53:32.614" v="11" actId="26606"/>
          <ac:cxnSpMkLst>
            <pc:docMk/>
            <pc:sldMk cId="3073444567" sldId="256"/>
            <ac:cxnSpMk id="42" creationId="{56020367-4FD5-4596-8E10-C5F095CD8DBF}"/>
          </ac:cxnSpMkLst>
        </pc:cxnChg>
        <pc:cxnChg chg="add del">
          <ac:chgData name="Mariana Leon Pastore" userId="c4b63a8b-3945-4a1c-b231-af3da0210a2b" providerId="ADAL" clId="{3A6DA084-9CF7-4D52-B52A-5E0876111750}" dt="2023-04-06T20:53:33.884" v="13" actId="26606"/>
          <ac:cxnSpMkLst>
            <pc:docMk/>
            <pc:sldMk cId="3073444567" sldId="256"/>
            <ac:cxnSpMk id="48" creationId="{E3B95BE3-D5B2-4F38-9A01-17866C9FBA6E}"/>
          </ac:cxnSpMkLst>
        </pc:cxnChg>
        <pc:cxnChg chg="add del">
          <ac:chgData name="Mariana Leon Pastore" userId="c4b63a8b-3945-4a1c-b231-af3da0210a2b" providerId="ADAL" clId="{3A6DA084-9CF7-4D52-B52A-5E0876111750}" dt="2023-04-06T20:53:50.231" v="17" actId="26606"/>
          <ac:cxnSpMkLst>
            <pc:docMk/>
            <pc:sldMk cId="3073444567" sldId="256"/>
            <ac:cxnSpMk id="63" creationId="{8F4E56A8-93D5-4BE3-AE61-84677331AD07}"/>
          </ac:cxnSpMkLst>
        </pc:cxnChg>
        <pc:cxnChg chg="add del">
          <ac:chgData name="Mariana Leon Pastore" userId="c4b63a8b-3945-4a1c-b231-af3da0210a2b" providerId="ADAL" clId="{3A6DA084-9CF7-4D52-B52A-5E0876111750}" dt="2023-04-06T20:53:50.231" v="17" actId="26606"/>
          <ac:cxnSpMkLst>
            <pc:docMk/>
            <pc:sldMk cId="3073444567" sldId="256"/>
            <ac:cxnSpMk id="64" creationId="{BD492A0C-1773-477B-83B5-C707CB057709}"/>
          </ac:cxnSpMkLst>
        </pc:cxnChg>
        <pc:cxnChg chg="add del">
          <ac:chgData name="Mariana Leon Pastore" userId="c4b63a8b-3945-4a1c-b231-af3da0210a2b" providerId="ADAL" clId="{3A6DA084-9CF7-4D52-B52A-5E0876111750}" dt="2023-04-06T20:53:57.214" v="19" actId="26606"/>
          <ac:cxnSpMkLst>
            <pc:docMk/>
            <pc:sldMk cId="3073444567" sldId="256"/>
            <ac:cxnSpMk id="69" creationId="{7454BE46-239F-BB50-4643-61FF5943B7F9}"/>
          </ac:cxnSpMkLst>
        </pc:cxnChg>
        <pc:cxnChg chg="add">
          <ac:chgData name="Mariana Leon Pastore" userId="c4b63a8b-3945-4a1c-b231-af3da0210a2b" providerId="ADAL" clId="{3A6DA084-9CF7-4D52-B52A-5E0876111750}" dt="2023-04-06T20:53:57.261" v="20" actId="26606"/>
          <ac:cxnSpMkLst>
            <pc:docMk/>
            <pc:sldMk cId="3073444567" sldId="256"/>
            <ac:cxnSpMk id="74" creationId="{8F4E56A8-93D5-4BE3-AE61-84677331AD07}"/>
          </ac:cxnSpMkLst>
        </pc:cxnChg>
        <pc:cxnChg chg="add">
          <ac:chgData name="Mariana Leon Pastore" userId="c4b63a8b-3945-4a1c-b231-af3da0210a2b" providerId="ADAL" clId="{3A6DA084-9CF7-4D52-B52A-5E0876111750}" dt="2023-04-06T20:53:57.261" v="20" actId="26606"/>
          <ac:cxnSpMkLst>
            <pc:docMk/>
            <pc:sldMk cId="3073444567" sldId="256"/>
            <ac:cxnSpMk id="75" creationId="{BD492A0C-1773-477B-83B5-C707CB057709}"/>
          </ac:cxnSpMkLst>
        </pc:cxnChg>
      </pc:sldChg>
      <pc:sldChg chg="addSp delSp modSp new mod">
        <pc:chgData name="Mariana Leon Pastore" userId="c4b63a8b-3945-4a1c-b231-af3da0210a2b" providerId="ADAL" clId="{3A6DA084-9CF7-4D52-B52A-5E0876111750}" dt="2023-04-06T21:01:18.471" v="157" actId="115"/>
        <pc:sldMkLst>
          <pc:docMk/>
          <pc:sldMk cId="2023137765" sldId="257"/>
        </pc:sldMkLst>
        <pc:spChg chg="del mod">
          <ac:chgData name="Mariana Leon Pastore" userId="c4b63a8b-3945-4a1c-b231-af3da0210a2b" providerId="ADAL" clId="{3A6DA084-9CF7-4D52-B52A-5E0876111750}" dt="2023-04-06T20:56:54.715" v="110" actId="478"/>
          <ac:spMkLst>
            <pc:docMk/>
            <pc:sldMk cId="2023137765" sldId="257"/>
            <ac:spMk id="2" creationId="{898C79D0-CF0B-F980-303D-1F29C61B7BA1}"/>
          </ac:spMkLst>
        </pc:spChg>
        <pc:spChg chg="del">
          <ac:chgData name="Mariana Leon Pastore" userId="c4b63a8b-3945-4a1c-b231-af3da0210a2b" providerId="ADAL" clId="{3A6DA084-9CF7-4D52-B52A-5E0876111750}" dt="2023-04-06T20:57:29.134" v="122" actId="478"/>
          <ac:spMkLst>
            <pc:docMk/>
            <pc:sldMk cId="2023137765" sldId="257"/>
            <ac:spMk id="3" creationId="{60EBC53D-ABFE-EC58-6B8C-1B53D015E427}"/>
          </ac:spMkLst>
        </pc:spChg>
        <pc:spChg chg="add mod">
          <ac:chgData name="Mariana Leon Pastore" userId="c4b63a8b-3945-4a1c-b231-af3da0210a2b" providerId="ADAL" clId="{3A6DA084-9CF7-4D52-B52A-5E0876111750}" dt="2023-04-06T21:01:14.677" v="156" actId="115"/>
          <ac:spMkLst>
            <pc:docMk/>
            <pc:sldMk cId="2023137765" sldId="257"/>
            <ac:spMk id="4" creationId="{2D95284C-4B3B-82F0-3BDF-B8DA77EC6B34}"/>
          </ac:spMkLst>
        </pc:spChg>
        <pc:spChg chg="add mod">
          <ac:chgData name="Mariana Leon Pastore" userId="c4b63a8b-3945-4a1c-b231-af3da0210a2b" providerId="ADAL" clId="{3A6DA084-9CF7-4D52-B52A-5E0876111750}" dt="2023-04-06T21:01:18.471" v="157" actId="115"/>
          <ac:spMkLst>
            <pc:docMk/>
            <pc:sldMk cId="2023137765" sldId="257"/>
            <ac:spMk id="5" creationId="{C1020536-5790-E313-5217-31A77ACC36B0}"/>
          </ac:spMkLst>
        </pc:spChg>
      </pc:sldChg>
      <pc:sldChg chg="modSp new mod">
        <pc:chgData name="Mariana Leon Pastore" userId="c4b63a8b-3945-4a1c-b231-af3da0210a2b" providerId="ADAL" clId="{3A6DA084-9CF7-4D52-B52A-5E0876111750}" dt="2023-04-06T21:12:48.042" v="482" actId="20577"/>
        <pc:sldMkLst>
          <pc:docMk/>
          <pc:sldMk cId="4140084404" sldId="260"/>
        </pc:sldMkLst>
        <pc:spChg chg="mod">
          <ac:chgData name="Mariana Leon Pastore" userId="c4b63a8b-3945-4a1c-b231-af3da0210a2b" providerId="ADAL" clId="{3A6DA084-9CF7-4D52-B52A-5E0876111750}" dt="2023-04-06T21:08:21.965" v="235" actId="1076"/>
          <ac:spMkLst>
            <pc:docMk/>
            <pc:sldMk cId="4140084404" sldId="260"/>
            <ac:spMk id="2" creationId="{4064E77C-C6C5-FEDF-239B-D621ACFA54D2}"/>
          </ac:spMkLst>
        </pc:spChg>
        <pc:spChg chg="mod">
          <ac:chgData name="Mariana Leon Pastore" userId="c4b63a8b-3945-4a1c-b231-af3da0210a2b" providerId="ADAL" clId="{3A6DA084-9CF7-4D52-B52A-5E0876111750}" dt="2023-04-06T21:12:48.042" v="482" actId="20577"/>
          <ac:spMkLst>
            <pc:docMk/>
            <pc:sldMk cId="4140084404" sldId="260"/>
            <ac:spMk id="3" creationId="{6619E512-63B3-8445-C406-E84F7FB5CB2C}"/>
          </ac:spMkLst>
        </pc:spChg>
        <pc:picChg chg="mod">
          <ac:chgData name="Mariana Leon Pastore" userId="c4b63a8b-3945-4a1c-b231-af3da0210a2b" providerId="ADAL" clId="{3A6DA084-9CF7-4D52-B52A-5E0876111750}" dt="2023-04-06T21:08:13.141" v="234" actId="14100"/>
          <ac:picMkLst>
            <pc:docMk/>
            <pc:sldMk cId="4140084404" sldId="260"/>
            <ac:picMk id="2050" creationId="{4D24CB44-838A-9FC4-14FA-150E5425C42A}"/>
          </ac:picMkLst>
        </pc:picChg>
        <pc:picChg chg="mod">
          <ac:chgData name="Mariana Leon Pastore" userId="c4b63a8b-3945-4a1c-b231-af3da0210a2b" providerId="ADAL" clId="{3A6DA084-9CF7-4D52-B52A-5E0876111750}" dt="2023-04-06T21:08:10.316" v="233" actId="1076"/>
          <ac:picMkLst>
            <pc:docMk/>
            <pc:sldMk cId="4140084404" sldId="260"/>
            <ac:picMk id="2052" creationId="{83BE3518-093B-072A-52EB-B80E2FBFD23D}"/>
          </ac:picMkLst>
        </pc:picChg>
      </pc:sldChg>
      <pc:sldChg chg="addSp delSp modSp new mod">
        <pc:chgData name="Mariana Leon Pastore" userId="c4b63a8b-3945-4a1c-b231-af3da0210a2b" providerId="ADAL" clId="{3A6DA084-9CF7-4D52-B52A-5E0876111750}" dt="2023-04-06T21:17:53.031" v="631" actId="1076"/>
        <pc:sldMkLst>
          <pc:docMk/>
          <pc:sldMk cId="1672732128" sldId="261"/>
        </pc:sldMkLst>
        <pc:spChg chg="mod">
          <ac:chgData name="Mariana Leon Pastore" userId="c4b63a8b-3945-4a1c-b231-af3da0210a2b" providerId="ADAL" clId="{3A6DA084-9CF7-4D52-B52A-5E0876111750}" dt="2023-04-06T21:13:51.828" v="495" actId="1076"/>
          <ac:spMkLst>
            <pc:docMk/>
            <pc:sldMk cId="1672732128" sldId="261"/>
            <ac:spMk id="2" creationId="{5CF9CCD7-3B95-8786-35CC-967C34433678}"/>
          </ac:spMkLst>
        </pc:spChg>
        <pc:spChg chg="del">
          <ac:chgData name="Mariana Leon Pastore" userId="c4b63a8b-3945-4a1c-b231-af3da0210a2b" providerId="ADAL" clId="{3A6DA084-9CF7-4D52-B52A-5E0876111750}" dt="2023-04-06T21:17:21.053" v="622" actId="478"/>
          <ac:spMkLst>
            <pc:docMk/>
            <pc:sldMk cId="1672732128" sldId="261"/>
            <ac:spMk id="3" creationId="{C85BC7C1-5F86-015D-2F64-CEFEC5B019CC}"/>
          </ac:spMkLst>
        </pc:spChg>
        <pc:spChg chg="mod">
          <ac:chgData name="Mariana Leon Pastore" userId="c4b63a8b-3945-4a1c-b231-af3da0210a2b" providerId="ADAL" clId="{3A6DA084-9CF7-4D52-B52A-5E0876111750}" dt="2023-04-06T21:15:41.224" v="621" actId="27636"/>
          <ac:spMkLst>
            <pc:docMk/>
            <pc:sldMk cId="1672732128" sldId="261"/>
            <ac:spMk id="4" creationId="{FB3041CC-287A-08C2-BDA7-1800351EFF85}"/>
          </ac:spMkLst>
        </pc:spChg>
        <pc:spChg chg="add del mod">
          <ac:chgData name="Mariana Leon Pastore" userId="c4b63a8b-3945-4a1c-b231-af3da0210a2b" providerId="ADAL" clId="{3A6DA084-9CF7-4D52-B52A-5E0876111750}" dt="2023-04-06T21:17:29.822" v="626" actId="478"/>
          <ac:spMkLst>
            <pc:docMk/>
            <pc:sldMk cId="1672732128" sldId="261"/>
            <ac:spMk id="5" creationId="{C602C9F6-28DF-64EB-5C39-B38B95CF660C}"/>
          </ac:spMkLst>
        </pc:spChg>
        <pc:picChg chg="add mod">
          <ac:chgData name="Mariana Leon Pastore" userId="c4b63a8b-3945-4a1c-b231-af3da0210a2b" providerId="ADAL" clId="{3A6DA084-9CF7-4D52-B52A-5E0876111750}" dt="2023-04-06T21:17:53.031" v="631" actId="1076"/>
          <ac:picMkLst>
            <pc:docMk/>
            <pc:sldMk cId="1672732128" sldId="261"/>
            <ac:picMk id="7" creationId="{D873CF8F-1425-C1B6-B818-E73C65188D21}"/>
          </ac:picMkLst>
        </pc:picChg>
      </pc:sldChg>
      <pc:sldChg chg="new del">
        <pc:chgData name="Mariana Leon Pastore" userId="c4b63a8b-3945-4a1c-b231-af3da0210a2b" providerId="ADAL" clId="{3A6DA084-9CF7-4D52-B52A-5E0876111750}" dt="2023-04-06T21:21:48.403" v="633" actId="2696"/>
        <pc:sldMkLst>
          <pc:docMk/>
          <pc:sldMk cId="150271946" sldId="262"/>
        </pc:sldMkLst>
      </pc:sldChg>
      <pc:sldChg chg="modSp new mod">
        <pc:chgData name="Mariana Leon Pastore" userId="c4b63a8b-3945-4a1c-b231-af3da0210a2b" providerId="ADAL" clId="{3A6DA084-9CF7-4D52-B52A-5E0876111750}" dt="2023-04-06T21:22:28.056" v="659" actId="20577"/>
        <pc:sldMkLst>
          <pc:docMk/>
          <pc:sldMk cId="1291147386" sldId="262"/>
        </pc:sldMkLst>
        <pc:spChg chg="mod">
          <ac:chgData name="Mariana Leon Pastore" userId="c4b63a8b-3945-4a1c-b231-af3da0210a2b" providerId="ADAL" clId="{3A6DA084-9CF7-4D52-B52A-5E0876111750}" dt="2023-04-06T21:22:28.056" v="659" actId="20577"/>
          <ac:spMkLst>
            <pc:docMk/>
            <pc:sldMk cId="1291147386" sldId="262"/>
            <ac:spMk id="2" creationId="{26ABE04E-36FC-2828-E1DA-AC91F963C18A}"/>
          </ac:spMkLst>
        </pc:spChg>
      </pc:sldChg>
      <pc:sldChg chg="modSp new mod">
        <pc:chgData name="Mariana Leon Pastore" userId="c4b63a8b-3945-4a1c-b231-af3da0210a2b" providerId="ADAL" clId="{3A6DA084-9CF7-4D52-B52A-5E0876111750}" dt="2023-04-06T21:22:43.633" v="702" actId="20577"/>
        <pc:sldMkLst>
          <pc:docMk/>
          <pc:sldMk cId="2085809020" sldId="263"/>
        </pc:sldMkLst>
        <pc:spChg chg="mod">
          <ac:chgData name="Mariana Leon Pastore" userId="c4b63a8b-3945-4a1c-b231-af3da0210a2b" providerId="ADAL" clId="{3A6DA084-9CF7-4D52-B52A-5E0876111750}" dt="2023-04-06T21:22:43.633" v="702" actId="20577"/>
          <ac:spMkLst>
            <pc:docMk/>
            <pc:sldMk cId="2085809020" sldId="263"/>
            <ac:spMk id="2" creationId="{69FB7130-B0E7-53F0-6416-5675B780FD3F}"/>
          </ac:spMkLst>
        </pc:spChg>
      </pc:sldChg>
      <pc:sldChg chg="modSp new mod">
        <pc:chgData name="Mariana Leon Pastore" userId="c4b63a8b-3945-4a1c-b231-af3da0210a2b" providerId="ADAL" clId="{3A6DA084-9CF7-4D52-B52A-5E0876111750}" dt="2023-04-06T21:23:45.783" v="796" actId="20577"/>
        <pc:sldMkLst>
          <pc:docMk/>
          <pc:sldMk cId="2592447253" sldId="264"/>
        </pc:sldMkLst>
        <pc:spChg chg="mod">
          <ac:chgData name="Mariana Leon Pastore" userId="c4b63a8b-3945-4a1c-b231-af3da0210a2b" providerId="ADAL" clId="{3A6DA084-9CF7-4D52-B52A-5E0876111750}" dt="2023-04-06T21:23:40.660" v="778" actId="20577"/>
          <ac:spMkLst>
            <pc:docMk/>
            <pc:sldMk cId="2592447253" sldId="264"/>
            <ac:spMk id="2" creationId="{12B4787A-A59C-86B8-87B9-E7A02E211D7A}"/>
          </ac:spMkLst>
        </pc:spChg>
        <pc:spChg chg="mod">
          <ac:chgData name="Mariana Leon Pastore" userId="c4b63a8b-3945-4a1c-b231-af3da0210a2b" providerId="ADAL" clId="{3A6DA084-9CF7-4D52-B52A-5E0876111750}" dt="2023-04-06T21:23:45.783" v="796" actId="20577"/>
          <ac:spMkLst>
            <pc:docMk/>
            <pc:sldMk cId="2592447253" sldId="264"/>
            <ac:spMk id="3" creationId="{76F1F6FA-5EF3-B125-3B77-06B8265FBAB5}"/>
          </ac:spMkLst>
        </pc:spChg>
      </pc:sldChg>
      <pc:sldMasterChg chg="add del addSldLayout delSldLayout">
        <pc:chgData name="Mariana Leon Pastore" userId="c4b63a8b-3945-4a1c-b231-af3da0210a2b" providerId="ADAL" clId="{3A6DA084-9CF7-4D52-B52A-5E0876111750}" dt="2023-04-06T20:53:57.261" v="20" actId="26606"/>
        <pc:sldMasterMkLst>
          <pc:docMk/>
          <pc:sldMasterMk cId="1158663306" sldId="2147483648"/>
        </pc:sldMasterMkLst>
        <pc:sldLayoutChg chg="add del">
          <pc:chgData name="Mariana Leon Pastore" userId="c4b63a8b-3945-4a1c-b231-af3da0210a2b" providerId="ADAL" clId="{3A6DA084-9CF7-4D52-B52A-5E0876111750}" dt="2023-04-06T20:53:57.261" v="20" actId="26606"/>
          <pc:sldLayoutMkLst>
            <pc:docMk/>
            <pc:sldMasterMk cId="1158663306" sldId="2147483648"/>
            <pc:sldLayoutMk cId="386100390" sldId="2147483649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61" v="20" actId="26606"/>
          <pc:sldLayoutMkLst>
            <pc:docMk/>
            <pc:sldMasterMk cId="1158663306" sldId="2147483648"/>
            <pc:sldLayoutMk cId="3306638743" sldId="2147483650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61" v="20" actId="26606"/>
          <pc:sldLayoutMkLst>
            <pc:docMk/>
            <pc:sldMasterMk cId="1158663306" sldId="2147483648"/>
            <pc:sldLayoutMk cId="2491403480" sldId="2147483651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61" v="20" actId="26606"/>
          <pc:sldLayoutMkLst>
            <pc:docMk/>
            <pc:sldMasterMk cId="1158663306" sldId="2147483648"/>
            <pc:sldLayoutMk cId="181643549" sldId="2147483652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61" v="20" actId="26606"/>
          <pc:sldLayoutMkLst>
            <pc:docMk/>
            <pc:sldMasterMk cId="1158663306" sldId="2147483648"/>
            <pc:sldLayoutMk cId="2289946631" sldId="2147483653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61" v="20" actId="26606"/>
          <pc:sldLayoutMkLst>
            <pc:docMk/>
            <pc:sldMasterMk cId="1158663306" sldId="2147483648"/>
            <pc:sldLayoutMk cId="3094243289" sldId="2147483654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61" v="20" actId="26606"/>
          <pc:sldLayoutMkLst>
            <pc:docMk/>
            <pc:sldMasterMk cId="1158663306" sldId="2147483648"/>
            <pc:sldLayoutMk cId="3049908491" sldId="2147483655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61" v="20" actId="26606"/>
          <pc:sldLayoutMkLst>
            <pc:docMk/>
            <pc:sldMasterMk cId="1158663306" sldId="2147483648"/>
            <pc:sldLayoutMk cId="3210384719" sldId="2147483656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61" v="20" actId="26606"/>
          <pc:sldLayoutMkLst>
            <pc:docMk/>
            <pc:sldMasterMk cId="1158663306" sldId="2147483648"/>
            <pc:sldLayoutMk cId="3053313493" sldId="2147483657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61" v="20" actId="26606"/>
          <pc:sldLayoutMkLst>
            <pc:docMk/>
            <pc:sldMasterMk cId="1158663306" sldId="2147483648"/>
            <pc:sldLayoutMk cId="3685934840" sldId="2147483658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61" v="20" actId="26606"/>
          <pc:sldLayoutMkLst>
            <pc:docMk/>
            <pc:sldMasterMk cId="1158663306" sldId="2147483648"/>
            <pc:sldLayoutMk cId="1362336445" sldId="2147483659"/>
          </pc:sldLayoutMkLst>
        </pc:sldLayoutChg>
      </pc:sldMasterChg>
      <pc:sldMasterChg chg="add del replId addSldLayout delSldLayout">
        <pc:chgData name="Mariana Leon Pastore" userId="c4b63a8b-3945-4a1c-b231-af3da0210a2b" providerId="ADAL" clId="{3A6DA084-9CF7-4D52-B52A-5E0876111750}" dt="2023-04-06T20:53:50.231" v="17" actId="26606"/>
        <pc:sldMasterMkLst>
          <pc:docMk/>
          <pc:sldMasterMk cId="327250277" sldId="2147483660"/>
        </pc:sldMasterMkLst>
        <pc:sldLayoutChg chg="add del">
          <pc:chgData name="Mariana Leon Pastore" userId="c4b63a8b-3945-4a1c-b231-af3da0210a2b" providerId="ADAL" clId="{3A6DA084-9CF7-4D52-B52A-5E0876111750}" dt="2023-04-06T20:53:50.231" v="17" actId="26606"/>
          <pc:sldLayoutMkLst>
            <pc:docMk/>
            <pc:sldMasterMk cId="327250277" sldId="2147483660"/>
            <pc:sldLayoutMk cId="316004497" sldId="2147483661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50.231" v="17" actId="26606"/>
          <pc:sldLayoutMkLst>
            <pc:docMk/>
            <pc:sldMasterMk cId="327250277" sldId="2147483660"/>
            <pc:sldLayoutMk cId="2107846259" sldId="2147483662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50.231" v="17" actId="26606"/>
          <pc:sldLayoutMkLst>
            <pc:docMk/>
            <pc:sldMasterMk cId="327250277" sldId="2147483660"/>
            <pc:sldLayoutMk cId="3649778908" sldId="2147483663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50.231" v="17" actId="26606"/>
          <pc:sldLayoutMkLst>
            <pc:docMk/>
            <pc:sldMasterMk cId="327250277" sldId="2147483660"/>
            <pc:sldLayoutMk cId="3350119023" sldId="2147483664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50.231" v="17" actId="26606"/>
          <pc:sldLayoutMkLst>
            <pc:docMk/>
            <pc:sldMasterMk cId="327250277" sldId="2147483660"/>
            <pc:sldLayoutMk cId="1349313243" sldId="2147483665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50.231" v="17" actId="26606"/>
          <pc:sldLayoutMkLst>
            <pc:docMk/>
            <pc:sldMasterMk cId="327250277" sldId="2147483660"/>
            <pc:sldLayoutMk cId="1681166498" sldId="2147483666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50.231" v="17" actId="26606"/>
          <pc:sldLayoutMkLst>
            <pc:docMk/>
            <pc:sldMasterMk cId="327250277" sldId="2147483660"/>
            <pc:sldLayoutMk cId="3342974973" sldId="2147483667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50.231" v="17" actId="26606"/>
          <pc:sldLayoutMkLst>
            <pc:docMk/>
            <pc:sldMasterMk cId="327250277" sldId="2147483660"/>
            <pc:sldLayoutMk cId="3096741579" sldId="2147483668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50.231" v="17" actId="26606"/>
          <pc:sldLayoutMkLst>
            <pc:docMk/>
            <pc:sldMasterMk cId="327250277" sldId="2147483660"/>
            <pc:sldLayoutMk cId="2142931812" sldId="2147483669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50.231" v="17" actId="26606"/>
          <pc:sldLayoutMkLst>
            <pc:docMk/>
            <pc:sldMasterMk cId="327250277" sldId="2147483660"/>
            <pc:sldLayoutMk cId="803773353" sldId="2147483670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50.231" v="17" actId="26606"/>
          <pc:sldLayoutMkLst>
            <pc:docMk/>
            <pc:sldMasterMk cId="327250277" sldId="2147483660"/>
            <pc:sldLayoutMk cId="993827474" sldId="2147483671"/>
          </pc:sldLayoutMkLst>
        </pc:sldLayoutChg>
      </pc:sldMasterChg>
      <pc:sldMasterChg chg="add del replId addSldLayout delSldLayout">
        <pc:chgData name="Mariana Leon Pastore" userId="c4b63a8b-3945-4a1c-b231-af3da0210a2b" providerId="ADAL" clId="{3A6DA084-9CF7-4D52-B52A-5E0876111750}" dt="2023-04-06T20:53:28.736" v="7" actId="26606"/>
        <pc:sldMasterMkLst>
          <pc:docMk/>
          <pc:sldMasterMk cId="3989162105" sldId="2147483660"/>
        </pc:sldMasterMkLst>
        <pc:sldLayoutChg chg="add del">
          <pc:chgData name="Mariana Leon Pastore" userId="c4b63a8b-3945-4a1c-b231-af3da0210a2b" providerId="ADAL" clId="{3A6DA084-9CF7-4D52-B52A-5E0876111750}" dt="2023-04-06T20:53:28.736" v="7" actId="26606"/>
          <pc:sldLayoutMkLst>
            <pc:docMk/>
            <pc:sldMasterMk cId="3989162105" sldId="2147483660"/>
            <pc:sldLayoutMk cId="1155251931" sldId="2147483661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28.736" v="7" actId="26606"/>
          <pc:sldLayoutMkLst>
            <pc:docMk/>
            <pc:sldMasterMk cId="3989162105" sldId="2147483660"/>
            <pc:sldLayoutMk cId="3458301122" sldId="2147483662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28.736" v="7" actId="26606"/>
          <pc:sldLayoutMkLst>
            <pc:docMk/>
            <pc:sldMasterMk cId="3989162105" sldId="2147483660"/>
            <pc:sldLayoutMk cId="3365033517" sldId="2147483663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28.736" v="7" actId="26606"/>
          <pc:sldLayoutMkLst>
            <pc:docMk/>
            <pc:sldMasterMk cId="3989162105" sldId="2147483660"/>
            <pc:sldLayoutMk cId="3348668900" sldId="2147483664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28.736" v="7" actId="26606"/>
          <pc:sldLayoutMkLst>
            <pc:docMk/>
            <pc:sldMasterMk cId="3989162105" sldId="2147483660"/>
            <pc:sldLayoutMk cId="329767302" sldId="2147483665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28.736" v="7" actId="26606"/>
          <pc:sldLayoutMkLst>
            <pc:docMk/>
            <pc:sldMasterMk cId="3989162105" sldId="2147483660"/>
            <pc:sldLayoutMk cId="4110989103" sldId="2147483666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28.736" v="7" actId="26606"/>
          <pc:sldLayoutMkLst>
            <pc:docMk/>
            <pc:sldMasterMk cId="3989162105" sldId="2147483660"/>
            <pc:sldLayoutMk cId="2401792041" sldId="2147483667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28.736" v="7" actId="26606"/>
          <pc:sldLayoutMkLst>
            <pc:docMk/>
            <pc:sldMasterMk cId="3989162105" sldId="2147483660"/>
            <pc:sldLayoutMk cId="4124470963" sldId="2147483668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28.736" v="7" actId="26606"/>
          <pc:sldLayoutMkLst>
            <pc:docMk/>
            <pc:sldMasterMk cId="3989162105" sldId="2147483660"/>
            <pc:sldLayoutMk cId="3229560409" sldId="2147483669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28.736" v="7" actId="26606"/>
          <pc:sldLayoutMkLst>
            <pc:docMk/>
            <pc:sldMasterMk cId="3989162105" sldId="2147483660"/>
            <pc:sldLayoutMk cId="2424213381" sldId="2147483670"/>
          </pc:sldLayoutMkLst>
        </pc:sldLayoutChg>
        <pc:sldLayoutChg chg="add del replId">
          <pc:chgData name="Mariana Leon Pastore" userId="c4b63a8b-3945-4a1c-b231-af3da0210a2b" providerId="ADAL" clId="{3A6DA084-9CF7-4D52-B52A-5E0876111750}" dt="2023-04-06T20:53:28.736" v="7" actId="26606"/>
          <pc:sldLayoutMkLst>
            <pc:docMk/>
            <pc:sldMasterMk cId="3989162105" sldId="2147483660"/>
            <pc:sldLayoutMk cId="1466015706" sldId="2147483671"/>
          </pc:sldLayoutMkLst>
        </pc:sldLayoutChg>
      </pc:sldMasterChg>
      <pc:sldMasterChg chg="add del addSldLayout delSldLayout">
        <pc:chgData name="Mariana Leon Pastore" userId="c4b63a8b-3945-4a1c-b231-af3da0210a2b" providerId="ADAL" clId="{3A6DA084-9CF7-4D52-B52A-5E0876111750}" dt="2023-04-06T20:53:15.085" v="3" actId="26606"/>
        <pc:sldMasterMkLst>
          <pc:docMk/>
          <pc:sldMasterMk cId="539547648" sldId="2147483673"/>
        </pc:sldMasterMkLst>
        <pc:sldLayoutChg chg="add del">
          <pc:chgData name="Mariana Leon Pastore" userId="c4b63a8b-3945-4a1c-b231-af3da0210a2b" providerId="ADAL" clId="{3A6DA084-9CF7-4D52-B52A-5E0876111750}" dt="2023-04-06T20:53:15.085" v="3" actId="26606"/>
          <pc:sldLayoutMkLst>
            <pc:docMk/>
            <pc:sldMasterMk cId="539547648" sldId="2147483673"/>
            <pc:sldLayoutMk cId="2293593043" sldId="2147483662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15.085" v="3" actId="26606"/>
          <pc:sldLayoutMkLst>
            <pc:docMk/>
            <pc:sldMasterMk cId="539547648" sldId="2147483673"/>
            <pc:sldLayoutMk cId="714313317" sldId="2147483663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15.085" v="3" actId="26606"/>
          <pc:sldLayoutMkLst>
            <pc:docMk/>
            <pc:sldMasterMk cId="539547648" sldId="2147483673"/>
            <pc:sldLayoutMk cId="1891828940" sldId="2147483664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15.085" v="3" actId="26606"/>
          <pc:sldLayoutMkLst>
            <pc:docMk/>
            <pc:sldMasterMk cId="539547648" sldId="2147483673"/>
            <pc:sldLayoutMk cId="4277348731" sldId="2147483665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15.085" v="3" actId="26606"/>
          <pc:sldLayoutMkLst>
            <pc:docMk/>
            <pc:sldMasterMk cId="539547648" sldId="2147483673"/>
            <pc:sldLayoutMk cId="171593370" sldId="2147483666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15.085" v="3" actId="26606"/>
          <pc:sldLayoutMkLst>
            <pc:docMk/>
            <pc:sldMasterMk cId="539547648" sldId="2147483673"/>
            <pc:sldLayoutMk cId="1321901398" sldId="2147483667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15.085" v="3" actId="26606"/>
          <pc:sldLayoutMkLst>
            <pc:docMk/>
            <pc:sldMasterMk cId="539547648" sldId="2147483673"/>
            <pc:sldLayoutMk cId="26746287" sldId="2147483668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15.085" v="3" actId="26606"/>
          <pc:sldLayoutMkLst>
            <pc:docMk/>
            <pc:sldMasterMk cId="539547648" sldId="2147483673"/>
            <pc:sldLayoutMk cId="909210854" sldId="2147483669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15.085" v="3" actId="26606"/>
          <pc:sldLayoutMkLst>
            <pc:docMk/>
            <pc:sldMasterMk cId="539547648" sldId="2147483673"/>
            <pc:sldLayoutMk cId="4240594433" sldId="2147483670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15.085" v="3" actId="26606"/>
          <pc:sldLayoutMkLst>
            <pc:docMk/>
            <pc:sldMasterMk cId="539547648" sldId="2147483673"/>
            <pc:sldLayoutMk cId="2384293988" sldId="2147483671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15.085" v="3" actId="26606"/>
          <pc:sldLayoutMkLst>
            <pc:docMk/>
            <pc:sldMasterMk cId="539547648" sldId="2147483673"/>
            <pc:sldLayoutMk cId="1360029297" sldId="2147483672"/>
          </pc:sldLayoutMkLst>
        </pc:sldLayoutChg>
      </pc:sldMasterChg>
      <pc:sldMasterChg chg="add del addSldLayout delSldLayout">
        <pc:chgData name="Mariana Leon Pastore" userId="c4b63a8b-3945-4a1c-b231-af3da0210a2b" providerId="ADAL" clId="{3A6DA084-9CF7-4D52-B52A-5E0876111750}" dt="2023-04-06T20:53:57.214" v="19" actId="26606"/>
        <pc:sldMasterMkLst>
          <pc:docMk/>
          <pc:sldMasterMk cId="966338864" sldId="2147483686"/>
        </pc:sldMasterMkLst>
        <pc:sldLayoutChg chg="add del">
          <pc:chgData name="Mariana Leon Pastore" userId="c4b63a8b-3945-4a1c-b231-af3da0210a2b" providerId="ADAL" clId="{3A6DA084-9CF7-4D52-B52A-5E0876111750}" dt="2023-04-06T20:53:57.214" v="19" actId="26606"/>
          <pc:sldLayoutMkLst>
            <pc:docMk/>
            <pc:sldMasterMk cId="966338864" sldId="2147483686"/>
            <pc:sldLayoutMk cId="1453791594" sldId="2147483675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14" v="19" actId="26606"/>
          <pc:sldLayoutMkLst>
            <pc:docMk/>
            <pc:sldMasterMk cId="966338864" sldId="2147483686"/>
            <pc:sldLayoutMk cId="4292897492" sldId="2147483676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14" v="19" actId="26606"/>
          <pc:sldLayoutMkLst>
            <pc:docMk/>
            <pc:sldMasterMk cId="966338864" sldId="2147483686"/>
            <pc:sldLayoutMk cId="1383042999" sldId="2147483677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14" v="19" actId="26606"/>
          <pc:sldLayoutMkLst>
            <pc:docMk/>
            <pc:sldMasterMk cId="966338864" sldId="2147483686"/>
            <pc:sldLayoutMk cId="836132313" sldId="2147483678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14" v="19" actId="26606"/>
          <pc:sldLayoutMkLst>
            <pc:docMk/>
            <pc:sldMasterMk cId="966338864" sldId="2147483686"/>
            <pc:sldLayoutMk cId="822504817" sldId="2147483679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14" v="19" actId="26606"/>
          <pc:sldLayoutMkLst>
            <pc:docMk/>
            <pc:sldMasterMk cId="966338864" sldId="2147483686"/>
            <pc:sldLayoutMk cId="506425665" sldId="2147483680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14" v="19" actId="26606"/>
          <pc:sldLayoutMkLst>
            <pc:docMk/>
            <pc:sldMasterMk cId="966338864" sldId="2147483686"/>
            <pc:sldLayoutMk cId="885870194" sldId="2147483681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14" v="19" actId="26606"/>
          <pc:sldLayoutMkLst>
            <pc:docMk/>
            <pc:sldMasterMk cId="966338864" sldId="2147483686"/>
            <pc:sldLayoutMk cId="873305816" sldId="2147483682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14" v="19" actId="26606"/>
          <pc:sldLayoutMkLst>
            <pc:docMk/>
            <pc:sldMasterMk cId="966338864" sldId="2147483686"/>
            <pc:sldLayoutMk cId="3586626561" sldId="2147483683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14" v="19" actId="26606"/>
          <pc:sldLayoutMkLst>
            <pc:docMk/>
            <pc:sldMasterMk cId="966338864" sldId="2147483686"/>
            <pc:sldLayoutMk cId="201956049" sldId="2147483684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57.214" v="19" actId="26606"/>
          <pc:sldLayoutMkLst>
            <pc:docMk/>
            <pc:sldMasterMk cId="966338864" sldId="2147483686"/>
            <pc:sldLayoutMk cId="4182516095" sldId="2147483685"/>
          </pc:sldLayoutMkLst>
        </pc:sldLayoutChg>
      </pc:sldMasterChg>
      <pc:sldMasterChg chg="add del addSldLayout delSldLayout">
        <pc:chgData name="Mariana Leon Pastore" userId="c4b63a8b-3945-4a1c-b231-af3da0210a2b" providerId="ADAL" clId="{3A6DA084-9CF7-4D52-B52A-5E0876111750}" dt="2023-04-06T20:53:30.893" v="9" actId="26606"/>
        <pc:sldMasterMkLst>
          <pc:docMk/>
          <pc:sldMasterMk cId="3810194876" sldId="2147483686"/>
        </pc:sldMasterMkLst>
        <pc:sldLayoutChg chg="add del">
          <pc:chgData name="Mariana Leon Pastore" userId="c4b63a8b-3945-4a1c-b231-af3da0210a2b" providerId="ADAL" clId="{3A6DA084-9CF7-4D52-B52A-5E0876111750}" dt="2023-04-06T20:53:30.893" v="9" actId="26606"/>
          <pc:sldLayoutMkLst>
            <pc:docMk/>
            <pc:sldMasterMk cId="3810194876" sldId="2147483686"/>
            <pc:sldLayoutMk cId="664441787" sldId="2147483675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0.893" v="9" actId="26606"/>
          <pc:sldLayoutMkLst>
            <pc:docMk/>
            <pc:sldMasterMk cId="3810194876" sldId="2147483686"/>
            <pc:sldLayoutMk cId="2542062678" sldId="2147483676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0.893" v="9" actId="26606"/>
          <pc:sldLayoutMkLst>
            <pc:docMk/>
            <pc:sldMasterMk cId="3810194876" sldId="2147483686"/>
            <pc:sldLayoutMk cId="597358982" sldId="2147483677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0.893" v="9" actId="26606"/>
          <pc:sldLayoutMkLst>
            <pc:docMk/>
            <pc:sldMasterMk cId="3810194876" sldId="2147483686"/>
            <pc:sldLayoutMk cId="2352921762" sldId="2147483678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0.893" v="9" actId="26606"/>
          <pc:sldLayoutMkLst>
            <pc:docMk/>
            <pc:sldMasterMk cId="3810194876" sldId="2147483686"/>
            <pc:sldLayoutMk cId="1268574616" sldId="2147483679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0.893" v="9" actId="26606"/>
          <pc:sldLayoutMkLst>
            <pc:docMk/>
            <pc:sldMasterMk cId="3810194876" sldId="2147483686"/>
            <pc:sldLayoutMk cId="2360502078" sldId="2147483680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0.893" v="9" actId="26606"/>
          <pc:sldLayoutMkLst>
            <pc:docMk/>
            <pc:sldMasterMk cId="3810194876" sldId="2147483686"/>
            <pc:sldLayoutMk cId="1853940300" sldId="2147483681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0.893" v="9" actId="26606"/>
          <pc:sldLayoutMkLst>
            <pc:docMk/>
            <pc:sldMasterMk cId="3810194876" sldId="2147483686"/>
            <pc:sldLayoutMk cId="2998677487" sldId="2147483682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0.893" v="9" actId="26606"/>
          <pc:sldLayoutMkLst>
            <pc:docMk/>
            <pc:sldMasterMk cId="3810194876" sldId="2147483686"/>
            <pc:sldLayoutMk cId="809904901" sldId="2147483683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0.893" v="9" actId="26606"/>
          <pc:sldLayoutMkLst>
            <pc:docMk/>
            <pc:sldMasterMk cId="3810194876" sldId="2147483686"/>
            <pc:sldLayoutMk cId="1354382768" sldId="2147483684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0.893" v="9" actId="26606"/>
          <pc:sldLayoutMkLst>
            <pc:docMk/>
            <pc:sldMasterMk cId="3810194876" sldId="2147483686"/>
            <pc:sldLayoutMk cId="4110169390" sldId="2147483685"/>
          </pc:sldLayoutMkLst>
        </pc:sldLayoutChg>
      </pc:sldMasterChg>
      <pc:sldMasterChg chg="add del addSldLayout delSldLayout">
        <pc:chgData name="Mariana Leon Pastore" userId="c4b63a8b-3945-4a1c-b231-af3da0210a2b" providerId="ADAL" clId="{3A6DA084-9CF7-4D52-B52A-5E0876111750}" dt="2023-04-06T20:53:25.970" v="5" actId="26606"/>
        <pc:sldMasterMkLst>
          <pc:docMk/>
          <pc:sldMasterMk cId="4044992277" sldId="2147483699"/>
        </pc:sldMasterMkLst>
        <pc:sldLayoutChg chg="add del">
          <pc:chgData name="Mariana Leon Pastore" userId="c4b63a8b-3945-4a1c-b231-af3da0210a2b" providerId="ADAL" clId="{3A6DA084-9CF7-4D52-B52A-5E0876111750}" dt="2023-04-06T20:53:25.970" v="5" actId="26606"/>
          <pc:sldLayoutMkLst>
            <pc:docMk/>
            <pc:sldMasterMk cId="4044992277" sldId="2147483699"/>
            <pc:sldLayoutMk cId="1047111974" sldId="2147483688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25.970" v="5" actId="26606"/>
          <pc:sldLayoutMkLst>
            <pc:docMk/>
            <pc:sldMasterMk cId="4044992277" sldId="2147483699"/>
            <pc:sldLayoutMk cId="4029193949" sldId="2147483689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25.970" v="5" actId="26606"/>
          <pc:sldLayoutMkLst>
            <pc:docMk/>
            <pc:sldMasterMk cId="4044992277" sldId="2147483699"/>
            <pc:sldLayoutMk cId="3974456325" sldId="2147483690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25.970" v="5" actId="26606"/>
          <pc:sldLayoutMkLst>
            <pc:docMk/>
            <pc:sldMasterMk cId="4044992277" sldId="2147483699"/>
            <pc:sldLayoutMk cId="3451814233" sldId="2147483691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25.970" v="5" actId="26606"/>
          <pc:sldLayoutMkLst>
            <pc:docMk/>
            <pc:sldMasterMk cId="4044992277" sldId="2147483699"/>
            <pc:sldLayoutMk cId="3376515929" sldId="2147483692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25.970" v="5" actId="26606"/>
          <pc:sldLayoutMkLst>
            <pc:docMk/>
            <pc:sldMasterMk cId="4044992277" sldId="2147483699"/>
            <pc:sldLayoutMk cId="2097309839" sldId="2147483693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25.970" v="5" actId="26606"/>
          <pc:sldLayoutMkLst>
            <pc:docMk/>
            <pc:sldMasterMk cId="4044992277" sldId="2147483699"/>
            <pc:sldLayoutMk cId="622437390" sldId="2147483694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25.970" v="5" actId="26606"/>
          <pc:sldLayoutMkLst>
            <pc:docMk/>
            <pc:sldMasterMk cId="4044992277" sldId="2147483699"/>
            <pc:sldLayoutMk cId="787824079" sldId="2147483695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25.970" v="5" actId="26606"/>
          <pc:sldLayoutMkLst>
            <pc:docMk/>
            <pc:sldMasterMk cId="4044992277" sldId="2147483699"/>
            <pc:sldLayoutMk cId="2705726414" sldId="2147483696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25.970" v="5" actId="26606"/>
          <pc:sldLayoutMkLst>
            <pc:docMk/>
            <pc:sldMasterMk cId="4044992277" sldId="2147483699"/>
            <pc:sldLayoutMk cId="514575572" sldId="2147483697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25.970" v="5" actId="26606"/>
          <pc:sldLayoutMkLst>
            <pc:docMk/>
            <pc:sldMasterMk cId="4044992277" sldId="2147483699"/>
            <pc:sldLayoutMk cId="3020764831" sldId="2147483698"/>
          </pc:sldLayoutMkLst>
        </pc:sldLayoutChg>
      </pc:sldMasterChg>
      <pc:sldMasterChg chg="add del addSldLayout delSldLayout">
        <pc:chgData name="Mariana Leon Pastore" userId="c4b63a8b-3945-4a1c-b231-af3da0210a2b" providerId="ADAL" clId="{3A6DA084-9CF7-4D52-B52A-5E0876111750}" dt="2023-04-06T20:53:32.614" v="11" actId="26606"/>
        <pc:sldMasterMkLst>
          <pc:docMk/>
          <pc:sldMasterMk cId="2859731647" sldId="2147483712"/>
        </pc:sldMasterMkLst>
        <pc:sldLayoutChg chg="add del">
          <pc:chgData name="Mariana Leon Pastore" userId="c4b63a8b-3945-4a1c-b231-af3da0210a2b" providerId="ADAL" clId="{3A6DA084-9CF7-4D52-B52A-5E0876111750}" dt="2023-04-06T20:53:32.614" v="11" actId="26606"/>
          <pc:sldLayoutMkLst>
            <pc:docMk/>
            <pc:sldMasterMk cId="2859731647" sldId="2147483712"/>
            <pc:sldLayoutMk cId="4161428429" sldId="2147483701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2.614" v="11" actId="26606"/>
          <pc:sldLayoutMkLst>
            <pc:docMk/>
            <pc:sldMasterMk cId="2859731647" sldId="2147483712"/>
            <pc:sldLayoutMk cId="414744878" sldId="2147483702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2.614" v="11" actId="26606"/>
          <pc:sldLayoutMkLst>
            <pc:docMk/>
            <pc:sldMasterMk cId="2859731647" sldId="2147483712"/>
            <pc:sldLayoutMk cId="2760258466" sldId="2147483703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2.614" v="11" actId="26606"/>
          <pc:sldLayoutMkLst>
            <pc:docMk/>
            <pc:sldMasterMk cId="2859731647" sldId="2147483712"/>
            <pc:sldLayoutMk cId="1926142771" sldId="2147483704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2.614" v="11" actId="26606"/>
          <pc:sldLayoutMkLst>
            <pc:docMk/>
            <pc:sldMasterMk cId="2859731647" sldId="2147483712"/>
            <pc:sldLayoutMk cId="3230053885" sldId="2147483705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2.614" v="11" actId="26606"/>
          <pc:sldLayoutMkLst>
            <pc:docMk/>
            <pc:sldMasterMk cId="2859731647" sldId="2147483712"/>
            <pc:sldLayoutMk cId="2654260109" sldId="2147483706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2.614" v="11" actId="26606"/>
          <pc:sldLayoutMkLst>
            <pc:docMk/>
            <pc:sldMasterMk cId="2859731647" sldId="2147483712"/>
            <pc:sldLayoutMk cId="1577674289" sldId="2147483707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2.614" v="11" actId="26606"/>
          <pc:sldLayoutMkLst>
            <pc:docMk/>
            <pc:sldMasterMk cId="2859731647" sldId="2147483712"/>
            <pc:sldLayoutMk cId="3846642881" sldId="2147483708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2.614" v="11" actId="26606"/>
          <pc:sldLayoutMkLst>
            <pc:docMk/>
            <pc:sldMasterMk cId="2859731647" sldId="2147483712"/>
            <pc:sldLayoutMk cId="13548803" sldId="2147483709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2.614" v="11" actId="26606"/>
          <pc:sldLayoutMkLst>
            <pc:docMk/>
            <pc:sldMasterMk cId="2859731647" sldId="2147483712"/>
            <pc:sldLayoutMk cId="2853703357" sldId="2147483710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2.614" v="11" actId="26606"/>
          <pc:sldLayoutMkLst>
            <pc:docMk/>
            <pc:sldMasterMk cId="2859731647" sldId="2147483712"/>
            <pc:sldLayoutMk cId="2822894658" sldId="2147483711"/>
          </pc:sldLayoutMkLst>
        </pc:sldLayoutChg>
      </pc:sldMasterChg>
      <pc:sldMasterChg chg="add del addSldLayout delSldLayout">
        <pc:chgData name="Mariana Leon Pastore" userId="c4b63a8b-3945-4a1c-b231-af3da0210a2b" providerId="ADAL" clId="{3A6DA084-9CF7-4D52-B52A-5E0876111750}" dt="2023-04-06T20:53:33.884" v="13" actId="26606"/>
        <pc:sldMasterMkLst>
          <pc:docMk/>
          <pc:sldMasterMk cId="4147433869" sldId="2147483725"/>
        </pc:sldMasterMkLst>
        <pc:sldLayoutChg chg="add del">
          <pc:chgData name="Mariana Leon Pastore" userId="c4b63a8b-3945-4a1c-b231-af3da0210a2b" providerId="ADAL" clId="{3A6DA084-9CF7-4D52-B52A-5E0876111750}" dt="2023-04-06T20:53:33.884" v="13" actId="26606"/>
          <pc:sldLayoutMkLst>
            <pc:docMk/>
            <pc:sldMasterMk cId="4147433869" sldId="2147483725"/>
            <pc:sldLayoutMk cId="3444682683" sldId="2147483714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3.884" v="13" actId="26606"/>
          <pc:sldLayoutMkLst>
            <pc:docMk/>
            <pc:sldMasterMk cId="4147433869" sldId="2147483725"/>
            <pc:sldLayoutMk cId="3119733013" sldId="2147483715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3.884" v="13" actId="26606"/>
          <pc:sldLayoutMkLst>
            <pc:docMk/>
            <pc:sldMasterMk cId="4147433869" sldId="2147483725"/>
            <pc:sldLayoutMk cId="298159839" sldId="2147483716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3.884" v="13" actId="26606"/>
          <pc:sldLayoutMkLst>
            <pc:docMk/>
            <pc:sldMasterMk cId="4147433869" sldId="2147483725"/>
            <pc:sldLayoutMk cId="2705183525" sldId="2147483717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3.884" v="13" actId="26606"/>
          <pc:sldLayoutMkLst>
            <pc:docMk/>
            <pc:sldMasterMk cId="4147433869" sldId="2147483725"/>
            <pc:sldLayoutMk cId="1478568349" sldId="2147483718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3.884" v="13" actId="26606"/>
          <pc:sldLayoutMkLst>
            <pc:docMk/>
            <pc:sldMasterMk cId="4147433869" sldId="2147483725"/>
            <pc:sldLayoutMk cId="1967404689" sldId="2147483719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3.884" v="13" actId="26606"/>
          <pc:sldLayoutMkLst>
            <pc:docMk/>
            <pc:sldMasterMk cId="4147433869" sldId="2147483725"/>
            <pc:sldLayoutMk cId="1180686335" sldId="2147483720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3.884" v="13" actId="26606"/>
          <pc:sldLayoutMkLst>
            <pc:docMk/>
            <pc:sldMasterMk cId="4147433869" sldId="2147483725"/>
            <pc:sldLayoutMk cId="1576821986" sldId="2147483721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3.884" v="13" actId="26606"/>
          <pc:sldLayoutMkLst>
            <pc:docMk/>
            <pc:sldMasterMk cId="4147433869" sldId="2147483725"/>
            <pc:sldLayoutMk cId="2089250941" sldId="2147483722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3.884" v="13" actId="26606"/>
          <pc:sldLayoutMkLst>
            <pc:docMk/>
            <pc:sldMasterMk cId="4147433869" sldId="2147483725"/>
            <pc:sldLayoutMk cId="2965065033" sldId="2147483723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33.884" v="13" actId="26606"/>
          <pc:sldLayoutMkLst>
            <pc:docMk/>
            <pc:sldMasterMk cId="4147433869" sldId="2147483725"/>
            <pc:sldLayoutMk cId="226242881" sldId="2147483724"/>
          </pc:sldLayoutMkLst>
        </pc:sldLayoutChg>
      </pc:sldMasterChg>
      <pc:sldMasterChg chg="add del addSldLayout delSldLayout">
        <pc:chgData name="Mariana Leon Pastore" userId="c4b63a8b-3945-4a1c-b231-af3da0210a2b" providerId="ADAL" clId="{3A6DA084-9CF7-4D52-B52A-5E0876111750}" dt="2023-04-06T20:53:45.324" v="15" actId="26606"/>
        <pc:sldMasterMkLst>
          <pc:docMk/>
          <pc:sldMasterMk cId="2433909107" sldId="2147483738"/>
        </pc:sldMasterMkLst>
        <pc:sldLayoutChg chg="add del">
          <pc:chgData name="Mariana Leon Pastore" userId="c4b63a8b-3945-4a1c-b231-af3da0210a2b" providerId="ADAL" clId="{3A6DA084-9CF7-4D52-B52A-5E0876111750}" dt="2023-04-06T20:53:45.324" v="15" actId="26606"/>
          <pc:sldLayoutMkLst>
            <pc:docMk/>
            <pc:sldMasterMk cId="2433909107" sldId="2147483738"/>
            <pc:sldLayoutMk cId="1389612632" sldId="2147483727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45.324" v="15" actId="26606"/>
          <pc:sldLayoutMkLst>
            <pc:docMk/>
            <pc:sldMasterMk cId="2433909107" sldId="2147483738"/>
            <pc:sldLayoutMk cId="3360758172" sldId="2147483728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45.324" v="15" actId="26606"/>
          <pc:sldLayoutMkLst>
            <pc:docMk/>
            <pc:sldMasterMk cId="2433909107" sldId="2147483738"/>
            <pc:sldLayoutMk cId="877260411" sldId="2147483729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45.324" v="15" actId="26606"/>
          <pc:sldLayoutMkLst>
            <pc:docMk/>
            <pc:sldMasterMk cId="2433909107" sldId="2147483738"/>
            <pc:sldLayoutMk cId="1932362849" sldId="2147483730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45.324" v="15" actId="26606"/>
          <pc:sldLayoutMkLst>
            <pc:docMk/>
            <pc:sldMasterMk cId="2433909107" sldId="2147483738"/>
            <pc:sldLayoutMk cId="3956865720" sldId="2147483731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45.324" v="15" actId="26606"/>
          <pc:sldLayoutMkLst>
            <pc:docMk/>
            <pc:sldMasterMk cId="2433909107" sldId="2147483738"/>
            <pc:sldLayoutMk cId="572198455" sldId="2147483732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45.324" v="15" actId="26606"/>
          <pc:sldLayoutMkLst>
            <pc:docMk/>
            <pc:sldMasterMk cId="2433909107" sldId="2147483738"/>
            <pc:sldLayoutMk cId="1655324719" sldId="2147483733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45.324" v="15" actId="26606"/>
          <pc:sldLayoutMkLst>
            <pc:docMk/>
            <pc:sldMasterMk cId="2433909107" sldId="2147483738"/>
            <pc:sldLayoutMk cId="3057224863" sldId="2147483734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45.324" v="15" actId="26606"/>
          <pc:sldLayoutMkLst>
            <pc:docMk/>
            <pc:sldMasterMk cId="2433909107" sldId="2147483738"/>
            <pc:sldLayoutMk cId="3404471597" sldId="2147483735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45.324" v="15" actId="26606"/>
          <pc:sldLayoutMkLst>
            <pc:docMk/>
            <pc:sldMasterMk cId="2433909107" sldId="2147483738"/>
            <pc:sldLayoutMk cId="3521320964" sldId="2147483736"/>
          </pc:sldLayoutMkLst>
        </pc:sldLayoutChg>
        <pc:sldLayoutChg chg="add del">
          <pc:chgData name="Mariana Leon Pastore" userId="c4b63a8b-3945-4a1c-b231-af3da0210a2b" providerId="ADAL" clId="{3A6DA084-9CF7-4D52-B52A-5E0876111750}" dt="2023-04-06T20:53:45.324" v="15" actId="26606"/>
          <pc:sldLayoutMkLst>
            <pc:docMk/>
            <pc:sldMasterMk cId="2433909107" sldId="2147483738"/>
            <pc:sldLayoutMk cId="2917106276" sldId="2147483737"/>
          </pc:sldLayoutMkLst>
        </pc:sldLayoutChg>
      </pc:sldMasterChg>
    </pc:docChg>
  </pc:docChgLst>
  <pc:docChgLst>
    <pc:chgData name="Mariana Leon Pastore" userId="c4b63a8b-3945-4a1c-b231-af3da0210a2b" providerId="ADAL" clId="{88B18C4D-701E-4B10-8A98-E8E854B725F2}"/>
    <pc:docChg chg="undo custSel addSld delSld modSld">
      <pc:chgData name="Mariana Leon Pastore" userId="c4b63a8b-3945-4a1c-b231-af3da0210a2b" providerId="ADAL" clId="{88B18C4D-701E-4B10-8A98-E8E854B725F2}" dt="2023-04-24T20:19:41.676" v="562" actId="14100"/>
      <pc:docMkLst>
        <pc:docMk/>
      </pc:docMkLst>
      <pc:sldChg chg="modSp mod">
        <pc:chgData name="Mariana Leon Pastore" userId="c4b63a8b-3945-4a1c-b231-af3da0210a2b" providerId="ADAL" clId="{88B18C4D-701E-4B10-8A98-E8E854B725F2}" dt="2023-04-24T20:12:03.340" v="485" actId="122"/>
        <pc:sldMkLst>
          <pc:docMk/>
          <pc:sldMk cId="1672732128" sldId="261"/>
        </pc:sldMkLst>
        <pc:spChg chg="mod">
          <ac:chgData name="Mariana Leon Pastore" userId="c4b63a8b-3945-4a1c-b231-af3da0210a2b" providerId="ADAL" clId="{88B18C4D-701E-4B10-8A98-E8E854B725F2}" dt="2023-04-24T20:12:03.340" v="485" actId="122"/>
          <ac:spMkLst>
            <pc:docMk/>
            <pc:sldMk cId="1672732128" sldId="261"/>
            <ac:spMk id="4" creationId="{FB3041CC-287A-08C2-BDA7-1800351EFF85}"/>
          </ac:spMkLst>
        </pc:spChg>
      </pc:sldChg>
      <pc:sldChg chg="addSp delSp modSp del mod">
        <pc:chgData name="Mariana Leon Pastore" userId="c4b63a8b-3945-4a1c-b231-af3da0210a2b" providerId="ADAL" clId="{88B18C4D-701E-4B10-8A98-E8E854B725F2}" dt="2023-04-24T19:47:19.064" v="14" actId="47"/>
        <pc:sldMkLst>
          <pc:docMk/>
          <pc:sldMk cId="1291147386" sldId="262"/>
        </pc:sldMkLst>
        <pc:spChg chg="del mod">
          <ac:chgData name="Mariana Leon Pastore" userId="c4b63a8b-3945-4a1c-b231-af3da0210a2b" providerId="ADAL" clId="{88B18C4D-701E-4B10-8A98-E8E854B725F2}" dt="2023-04-24T19:44:43.034" v="4" actId="478"/>
          <ac:spMkLst>
            <pc:docMk/>
            <pc:sldMk cId="1291147386" sldId="262"/>
            <ac:spMk id="2" creationId="{26ABE04E-36FC-2828-E1DA-AC91F963C18A}"/>
          </ac:spMkLst>
        </pc:spChg>
        <pc:picChg chg="add mod">
          <ac:chgData name="Mariana Leon Pastore" userId="c4b63a8b-3945-4a1c-b231-af3da0210a2b" providerId="ADAL" clId="{88B18C4D-701E-4B10-8A98-E8E854B725F2}" dt="2023-04-24T19:45:08.969" v="11" actId="14100"/>
          <ac:picMkLst>
            <pc:docMk/>
            <pc:sldMk cId="1291147386" sldId="262"/>
            <ac:picMk id="4" creationId="{8D1194DF-8539-333D-6A63-732C36BAF95D}"/>
          </ac:picMkLst>
        </pc:picChg>
      </pc:sldChg>
      <pc:sldChg chg="del">
        <pc:chgData name="Mariana Leon Pastore" userId="c4b63a8b-3945-4a1c-b231-af3da0210a2b" providerId="ADAL" clId="{88B18C4D-701E-4B10-8A98-E8E854B725F2}" dt="2023-04-24T19:47:13.688" v="13" actId="47"/>
        <pc:sldMkLst>
          <pc:docMk/>
          <pc:sldMk cId="2085809020" sldId="263"/>
        </pc:sldMkLst>
      </pc:sldChg>
      <pc:sldChg chg="addSp delSp modSp mod setBg">
        <pc:chgData name="Mariana Leon Pastore" userId="c4b63a8b-3945-4a1c-b231-af3da0210a2b" providerId="ADAL" clId="{88B18C4D-701E-4B10-8A98-E8E854B725F2}" dt="2023-04-24T19:58:30.341" v="439" actId="20577"/>
        <pc:sldMkLst>
          <pc:docMk/>
          <pc:sldMk cId="2592447253" sldId="264"/>
        </pc:sldMkLst>
        <pc:spChg chg="mod">
          <ac:chgData name="Mariana Leon Pastore" userId="c4b63a8b-3945-4a1c-b231-af3da0210a2b" providerId="ADAL" clId="{88B18C4D-701E-4B10-8A98-E8E854B725F2}" dt="2023-04-24T19:58:30.341" v="439" actId="20577"/>
          <ac:spMkLst>
            <pc:docMk/>
            <pc:sldMk cId="2592447253" sldId="264"/>
            <ac:spMk id="2" creationId="{12B4787A-A59C-86B8-87B9-E7A02E211D7A}"/>
          </ac:spMkLst>
        </pc:spChg>
        <pc:spChg chg="del mod">
          <ac:chgData name="Mariana Leon Pastore" userId="c4b63a8b-3945-4a1c-b231-af3da0210a2b" providerId="ADAL" clId="{88B18C4D-701E-4B10-8A98-E8E854B725F2}" dt="2023-04-24T19:48:21.243" v="40" actId="478"/>
          <ac:spMkLst>
            <pc:docMk/>
            <pc:sldMk cId="2592447253" sldId="264"/>
            <ac:spMk id="3" creationId="{76F1F6FA-5EF3-B125-3B77-06B8265FBAB5}"/>
          </ac:spMkLst>
        </pc:spChg>
        <pc:spChg chg="add del">
          <ac:chgData name="Mariana Leon Pastore" userId="c4b63a8b-3945-4a1c-b231-af3da0210a2b" providerId="ADAL" clId="{88B18C4D-701E-4B10-8A98-E8E854B725F2}" dt="2023-04-24T19:47:59.579" v="19" actId="26606"/>
          <ac:spMkLst>
            <pc:docMk/>
            <pc:sldMk cId="2592447253" sldId="264"/>
            <ac:spMk id="17" creationId="{B6D694DB-A3FC-4F14-A225-17BEBA4416DA}"/>
          </ac:spMkLst>
        </pc:spChg>
        <pc:spChg chg="add del">
          <ac:chgData name="Mariana Leon Pastore" userId="c4b63a8b-3945-4a1c-b231-af3da0210a2b" providerId="ADAL" clId="{88B18C4D-701E-4B10-8A98-E8E854B725F2}" dt="2023-04-24T19:47:59.579" v="19" actId="26606"/>
          <ac:spMkLst>
            <pc:docMk/>
            <pc:sldMk cId="2592447253" sldId="264"/>
            <ac:spMk id="19" creationId="{6233B4D5-2565-4CC0-A9B1-C9EA9E9DE306}"/>
          </ac:spMkLst>
        </pc:spChg>
        <pc:spChg chg="add">
          <ac:chgData name="Mariana Leon Pastore" userId="c4b63a8b-3945-4a1c-b231-af3da0210a2b" providerId="ADAL" clId="{88B18C4D-701E-4B10-8A98-E8E854B725F2}" dt="2023-04-24T19:47:59.660" v="20" actId="26606"/>
          <ac:spMkLst>
            <pc:docMk/>
            <pc:sldMk cId="2592447253" sldId="264"/>
            <ac:spMk id="29" creationId="{B6D694DB-A3FC-4F14-A225-17BEBA4416DA}"/>
          </ac:spMkLst>
        </pc:spChg>
        <pc:spChg chg="add">
          <ac:chgData name="Mariana Leon Pastore" userId="c4b63a8b-3945-4a1c-b231-af3da0210a2b" providerId="ADAL" clId="{88B18C4D-701E-4B10-8A98-E8E854B725F2}" dt="2023-04-24T19:47:59.660" v="20" actId="26606"/>
          <ac:spMkLst>
            <pc:docMk/>
            <pc:sldMk cId="2592447253" sldId="264"/>
            <ac:spMk id="31" creationId="{2F45987A-3A2E-45FE-947D-464BBA890C71}"/>
          </ac:spMkLst>
        </pc:spChg>
        <pc:picChg chg="add del">
          <ac:chgData name="Mariana Leon Pastore" userId="c4b63a8b-3945-4a1c-b231-af3da0210a2b" providerId="ADAL" clId="{88B18C4D-701E-4B10-8A98-E8E854B725F2}" dt="2023-04-24T19:47:59.579" v="19" actId="26606"/>
          <ac:picMkLst>
            <pc:docMk/>
            <pc:sldMk cId="2592447253" sldId="264"/>
            <ac:picMk id="5" creationId="{27350258-F9EB-F1D5-E1EA-18A12405A0BB}"/>
          </ac:picMkLst>
        </pc:picChg>
        <pc:picChg chg="add">
          <ac:chgData name="Mariana Leon Pastore" userId="c4b63a8b-3945-4a1c-b231-af3da0210a2b" providerId="ADAL" clId="{88B18C4D-701E-4B10-8A98-E8E854B725F2}" dt="2023-04-24T19:47:59.660" v="20" actId="26606"/>
          <ac:picMkLst>
            <pc:docMk/>
            <pc:sldMk cId="2592447253" sldId="264"/>
            <ac:picMk id="30" creationId="{55CA68F3-661F-8B12-CABC-FBC5AF6BCAC1}"/>
          </ac:picMkLst>
        </pc:picChg>
        <pc:cxnChg chg="add del">
          <ac:chgData name="Mariana Leon Pastore" userId="c4b63a8b-3945-4a1c-b231-af3da0210a2b" providerId="ADAL" clId="{88B18C4D-701E-4B10-8A98-E8E854B725F2}" dt="2023-04-24T19:47:59.579" v="19" actId="26606"/>
          <ac:cxnSpMkLst>
            <pc:docMk/>
            <pc:sldMk cId="2592447253" sldId="264"/>
            <ac:cxnSpMk id="9" creationId="{108D74AC-B125-4E11-BA53-E9E383966DF8}"/>
          </ac:cxnSpMkLst>
        </pc:cxnChg>
        <pc:cxnChg chg="add del">
          <ac:chgData name="Mariana Leon Pastore" userId="c4b63a8b-3945-4a1c-b231-af3da0210a2b" providerId="ADAL" clId="{88B18C4D-701E-4B10-8A98-E8E854B725F2}" dt="2023-04-24T19:47:59.579" v="19" actId="26606"/>
          <ac:cxnSpMkLst>
            <pc:docMk/>
            <pc:sldMk cId="2592447253" sldId="264"/>
            <ac:cxnSpMk id="11" creationId="{9DC76EBE-FB9D-4054-B5D8-19E3EAFE40B2}"/>
          </ac:cxnSpMkLst>
        </pc:cxnChg>
        <pc:cxnChg chg="add del">
          <ac:chgData name="Mariana Leon Pastore" userId="c4b63a8b-3945-4a1c-b231-af3da0210a2b" providerId="ADAL" clId="{88B18C4D-701E-4B10-8A98-E8E854B725F2}" dt="2023-04-24T19:47:59.579" v="19" actId="26606"/>
          <ac:cxnSpMkLst>
            <pc:docMk/>
            <pc:sldMk cId="2592447253" sldId="264"/>
            <ac:cxnSpMk id="13" creationId="{E48FA233-30DB-4D0A-BF51-78D03F79F247}"/>
          </ac:cxnSpMkLst>
        </pc:cxnChg>
        <pc:cxnChg chg="add del">
          <ac:chgData name="Mariana Leon Pastore" userId="c4b63a8b-3945-4a1c-b231-af3da0210a2b" providerId="ADAL" clId="{88B18C4D-701E-4B10-8A98-E8E854B725F2}" dt="2023-04-24T19:47:59.579" v="19" actId="26606"/>
          <ac:cxnSpMkLst>
            <pc:docMk/>
            <pc:sldMk cId="2592447253" sldId="264"/>
            <ac:cxnSpMk id="15" creationId="{A2EFA84C-D756-4DC7-AA46-68D776F37FA4}"/>
          </ac:cxnSpMkLst>
        </pc:cxnChg>
        <pc:cxnChg chg="add del">
          <ac:chgData name="Mariana Leon Pastore" userId="c4b63a8b-3945-4a1c-b231-af3da0210a2b" providerId="ADAL" clId="{88B18C4D-701E-4B10-8A98-E8E854B725F2}" dt="2023-04-24T19:47:59.579" v="19" actId="26606"/>
          <ac:cxnSpMkLst>
            <pc:docMk/>
            <pc:sldMk cId="2592447253" sldId="264"/>
            <ac:cxnSpMk id="21" creationId="{6D02D326-F829-4915-A540-3A4D5ADFC3D5}"/>
          </ac:cxnSpMkLst>
        </pc:cxnChg>
        <pc:cxnChg chg="add del">
          <ac:chgData name="Mariana Leon Pastore" userId="c4b63a8b-3945-4a1c-b231-af3da0210a2b" providerId="ADAL" clId="{88B18C4D-701E-4B10-8A98-E8E854B725F2}" dt="2023-04-24T19:47:59.579" v="19" actId="26606"/>
          <ac:cxnSpMkLst>
            <pc:docMk/>
            <pc:sldMk cId="2592447253" sldId="264"/>
            <ac:cxnSpMk id="23" creationId="{D528E080-CC35-4F6C-9D3C-949904DC4D5F}"/>
          </ac:cxnSpMkLst>
        </pc:cxnChg>
        <pc:cxnChg chg="add">
          <ac:chgData name="Mariana Leon Pastore" userId="c4b63a8b-3945-4a1c-b231-af3da0210a2b" providerId="ADAL" clId="{88B18C4D-701E-4B10-8A98-E8E854B725F2}" dt="2023-04-24T19:47:59.660" v="20" actId="26606"/>
          <ac:cxnSpMkLst>
            <pc:docMk/>
            <pc:sldMk cId="2592447253" sldId="264"/>
            <ac:cxnSpMk id="25" creationId="{108D74AC-B125-4E11-BA53-E9E383966DF8}"/>
          </ac:cxnSpMkLst>
        </pc:cxnChg>
        <pc:cxnChg chg="add">
          <ac:chgData name="Mariana Leon Pastore" userId="c4b63a8b-3945-4a1c-b231-af3da0210a2b" providerId="ADAL" clId="{88B18C4D-701E-4B10-8A98-E8E854B725F2}" dt="2023-04-24T19:47:59.660" v="20" actId="26606"/>
          <ac:cxnSpMkLst>
            <pc:docMk/>
            <pc:sldMk cId="2592447253" sldId="264"/>
            <ac:cxnSpMk id="26" creationId="{9DC76EBE-FB9D-4054-B5D8-19E3EAFE40B2}"/>
          </ac:cxnSpMkLst>
        </pc:cxnChg>
        <pc:cxnChg chg="add">
          <ac:chgData name="Mariana Leon Pastore" userId="c4b63a8b-3945-4a1c-b231-af3da0210a2b" providerId="ADAL" clId="{88B18C4D-701E-4B10-8A98-E8E854B725F2}" dt="2023-04-24T19:47:59.660" v="20" actId="26606"/>
          <ac:cxnSpMkLst>
            <pc:docMk/>
            <pc:sldMk cId="2592447253" sldId="264"/>
            <ac:cxnSpMk id="27" creationId="{E48FA233-30DB-4D0A-BF51-78D03F79F247}"/>
          </ac:cxnSpMkLst>
        </pc:cxnChg>
        <pc:cxnChg chg="add">
          <ac:chgData name="Mariana Leon Pastore" userId="c4b63a8b-3945-4a1c-b231-af3da0210a2b" providerId="ADAL" clId="{88B18C4D-701E-4B10-8A98-E8E854B725F2}" dt="2023-04-24T19:47:59.660" v="20" actId="26606"/>
          <ac:cxnSpMkLst>
            <pc:docMk/>
            <pc:sldMk cId="2592447253" sldId="264"/>
            <ac:cxnSpMk id="28" creationId="{A2EFA84C-D756-4DC7-AA46-68D776F37FA4}"/>
          </ac:cxnSpMkLst>
        </pc:cxnChg>
        <pc:cxnChg chg="add">
          <ac:chgData name="Mariana Leon Pastore" userId="c4b63a8b-3945-4a1c-b231-af3da0210a2b" providerId="ADAL" clId="{88B18C4D-701E-4B10-8A98-E8E854B725F2}" dt="2023-04-24T19:47:59.660" v="20" actId="26606"/>
          <ac:cxnSpMkLst>
            <pc:docMk/>
            <pc:sldMk cId="2592447253" sldId="264"/>
            <ac:cxnSpMk id="32" creationId="{78779978-F1B9-4E8B-A4EF-28C72FBE5208}"/>
          </ac:cxnSpMkLst>
        </pc:cxnChg>
        <pc:cxnChg chg="add">
          <ac:chgData name="Mariana Leon Pastore" userId="c4b63a8b-3945-4a1c-b231-af3da0210a2b" providerId="ADAL" clId="{88B18C4D-701E-4B10-8A98-E8E854B725F2}" dt="2023-04-24T19:47:59.660" v="20" actId="26606"/>
          <ac:cxnSpMkLst>
            <pc:docMk/>
            <pc:sldMk cId="2592447253" sldId="264"/>
            <ac:cxnSpMk id="33" creationId="{3CC36E61-C478-4C2F-846E-EBA0DF57DA0C}"/>
          </ac:cxnSpMkLst>
        </pc:cxnChg>
      </pc:sldChg>
      <pc:sldChg chg="addSp modSp new mod">
        <pc:chgData name="Mariana Leon Pastore" userId="c4b63a8b-3945-4a1c-b231-af3da0210a2b" providerId="ADAL" clId="{88B18C4D-701E-4B10-8A98-E8E854B725F2}" dt="2023-04-24T19:47:26.315" v="17" actId="962"/>
        <pc:sldMkLst>
          <pc:docMk/>
          <pc:sldMk cId="3666702931" sldId="266"/>
        </pc:sldMkLst>
        <pc:picChg chg="add mod">
          <ac:chgData name="Mariana Leon Pastore" userId="c4b63a8b-3945-4a1c-b231-af3da0210a2b" providerId="ADAL" clId="{88B18C4D-701E-4B10-8A98-E8E854B725F2}" dt="2023-04-24T19:47:26.315" v="17" actId="962"/>
          <ac:picMkLst>
            <pc:docMk/>
            <pc:sldMk cId="3666702931" sldId="266"/>
            <ac:picMk id="3" creationId="{CAEE572C-D8EC-CAF4-5667-825D1095E6E3}"/>
          </ac:picMkLst>
        </pc:picChg>
      </pc:sldChg>
      <pc:sldChg chg="addSp delSp modSp new mod setBg">
        <pc:chgData name="Mariana Leon Pastore" userId="c4b63a8b-3945-4a1c-b231-af3da0210a2b" providerId="ADAL" clId="{88B18C4D-701E-4B10-8A98-E8E854B725F2}" dt="2023-04-24T19:54:40.282" v="423" actId="20577"/>
        <pc:sldMkLst>
          <pc:docMk/>
          <pc:sldMk cId="2314469251" sldId="267"/>
        </pc:sldMkLst>
        <pc:spChg chg="add del mod">
          <ac:chgData name="Mariana Leon Pastore" userId="c4b63a8b-3945-4a1c-b231-af3da0210a2b" providerId="ADAL" clId="{88B18C4D-701E-4B10-8A98-E8E854B725F2}" dt="2023-04-24T19:52:37.895" v="346" actId="26606"/>
          <ac:spMkLst>
            <pc:docMk/>
            <pc:sldMk cId="2314469251" sldId="267"/>
            <ac:spMk id="2" creationId="{1C1D8B50-3BBA-C3D2-AF12-70A4968B126C}"/>
          </ac:spMkLst>
        </pc:spChg>
        <pc:spChg chg="add">
          <ac:chgData name="Mariana Leon Pastore" userId="c4b63a8b-3945-4a1c-b231-af3da0210a2b" providerId="ADAL" clId="{88B18C4D-701E-4B10-8A98-E8E854B725F2}" dt="2023-04-24T19:52:37.895" v="346" actId="26606"/>
          <ac:spMkLst>
            <pc:docMk/>
            <pc:sldMk cId="2314469251" sldId="267"/>
            <ac:spMk id="14" creationId="{612EE356-A629-4F1A-9BAD-E21B3B10D5C7}"/>
          </ac:spMkLst>
        </pc:spChg>
        <pc:spChg chg="add">
          <ac:chgData name="Mariana Leon Pastore" userId="c4b63a8b-3945-4a1c-b231-af3da0210a2b" providerId="ADAL" clId="{88B18C4D-701E-4B10-8A98-E8E854B725F2}" dt="2023-04-24T19:52:37.895" v="346" actId="26606"/>
          <ac:spMkLst>
            <pc:docMk/>
            <pc:sldMk cId="2314469251" sldId="267"/>
            <ac:spMk id="16" creationId="{28B7ED41-F3D7-4286-AD0B-B4A216D7E1E1}"/>
          </ac:spMkLst>
        </pc:spChg>
        <pc:graphicFrameChg chg="add mod">
          <ac:chgData name="Mariana Leon Pastore" userId="c4b63a8b-3945-4a1c-b231-af3da0210a2b" providerId="ADAL" clId="{88B18C4D-701E-4B10-8A98-E8E854B725F2}" dt="2023-04-24T19:54:40.282" v="423" actId="20577"/>
          <ac:graphicFrameMkLst>
            <pc:docMk/>
            <pc:sldMk cId="2314469251" sldId="267"/>
            <ac:graphicFrameMk id="4" creationId="{BF3E1803-AAC7-B370-EC96-09F22FFF566F}"/>
          </ac:graphicFrameMkLst>
        </pc:graphicFrameChg>
        <pc:cxnChg chg="add">
          <ac:chgData name="Mariana Leon Pastore" userId="c4b63a8b-3945-4a1c-b231-af3da0210a2b" providerId="ADAL" clId="{88B18C4D-701E-4B10-8A98-E8E854B725F2}" dt="2023-04-24T19:52:37.895" v="346" actId="26606"/>
          <ac:cxnSpMkLst>
            <pc:docMk/>
            <pc:sldMk cId="2314469251" sldId="267"/>
            <ac:cxnSpMk id="8" creationId="{108D74AC-B125-4E11-BA53-E9E383966DF8}"/>
          </ac:cxnSpMkLst>
        </pc:cxnChg>
        <pc:cxnChg chg="add">
          <ac:chgData name="Mariana Leon Pastore" userId="c4b63a8b-3945-4a1c-b231-af3da0210a2b" providerId="ADAL" clId="{88B18C4D-701E-4B10-8A98-E8E854B725F2}" dt="2023-04-24T19:52:37.895" v="346" actId="26606"/>
          <ac:cxnSpMkLst>
            <pc:docMk/>
            <pc:sldMk cId="2314469251" sldId="267"/>
            <ac:cxnSpMk id="10" creationId="{9DC76EBE-FB9D-4054-B5D8-19E3EAFE40B2}"/>
          </ac:cxnSpMkLst>
        </pc:cxnChg>
        <pc:cxnChg chg="add">
          <ac:chgData name="Mariana Leon Pastore" userId="c4b63a8b-3945-4a1c-b231-af3da0210a2b" providerId="ADAL" clId="{88B18C4D-701E-4B10-8A98-E8E854B725F2}" dt="2023-04-24T19:52:37.895" v="346" actId="26606"/>
          <ac:cxnSpMkLst>
            <pc:docMk/>
            <pc:sldMk cId="2314469251" sldId="267"/>
            <ac:cxnSpMk id="12" creationId="{6557890E-85E3-4FA1-A6D3-78D0878DAD40}"/>
          </ac:cxnSpMkLst>
        </pc:cxnChg>
        <pc:cxnChg chg="add">
          <ac:chgData name="Mariana Leon Pastore" userId="c4b63a8b-3945-4a1c-b231-af3da0210a2b" providerId="ADAL" clId="{88B18C4D-701E-4B10-8A98-E8E854B725F2}" dt="2023-04-24T19:52:37.895" v="346" actId="26606"/>
          <ac:cxnSpMkLst>
            <pc:docMk/>
            <pc:sldMk cId="2314469251" sldId="267"/>
            <ac:cxnSpMk id="18" creationId="{0317483B-E60B-4F41-9448-D757B9FCD21D}"/>
          </ac:cxnSpMkLst>
        </pc:cxnChg>
        <pc:cxnChg chg="add">
          <ac:chgData name="Mariana Leon Pastore" userId="c4b63a8b-3945-4a1c-b231-af3da0210a2b" providerId="ADAL" clId="{88B18C4D-701E-4B10-8A98-E8E854B725F2}" dt="2023-04-24T19:52:37.895" v="346" actId="26606"/>
          <ac:cxnSpMkLst>
            <pc:docMk/>
            <pc:sldMk cId="2314469251" sldId="267"/>
            <ac:cxnSpMk id="20" creationId="{2EB44B66-1945-4638-8E9A-4F49493D7F27}"/>
          </ac:cxnSpMkLst>
        </pc:cxnChg>
      </pc:sldChg>
      <pc:sldChg chg="addSp modSp new mod">
        <pc:chgData name="Mariana Leon Pastore" userId="c4b63a8b-3945-4a1c-b231-af3da0210a2b" providerId="ADAL" clId="{88B18C4D-701E-4B10-8A98-E8E854B725F2}" dt="2023-04-24T19:59:29.805" v="462" actId="1076"/>
        <pc:sldMkLst>
          <pc:docMk/>
          <pc:sldMk cId="2864319674" sldId="268"/>
        </pc:sldMkLst>
        <pc:spChg chg="add mod">
          <ac:chgData name="Mariana Leon Pastore" userId="c4b63a8b-3945-4a1c-b231-af3da0210a2b" providerId="ADAL" clId="{88B18C4D-701E-4B10-8A98-E8E854B725F2}" dt="2023-04-24T19:59:29.805" v="462" actId="1076"/>
          <ac:spMkLst>
            <pc:docMk/>
            <pc:sldMk cId="2864319674" sldId="268"/>
            <ac:spMk id="4" creationId="{D9EFD4E6-3AAD-2469-75AF-77A7D7130A38}"/>
          </ac:spMkLst>
        </pc:spChg>
        <pc:picChg chg="add mod">
          <ac:chgData name="Mariana Leon Pastore" userId="c4b63a8b-3945-4a1c-b231-af3da0210a2b" providerId="ADAL" clId="{88B18C4D-701E-4B10-8A98-E8E854B725F2}" dt="2023-04-24T19:57:40.967" v="432" actId="1076"/>
          <ac:picMkLst>
            <pc:docMk/>
            <pc:sldMk cId="2864319674" sldId="268"/>
            <ac:picMk id="3" creationId="{247EEC6A-47A4-AD1F-87C8-432CAC66670E}"/>
          </ac:picMkLst>
        </pc:picChg>
      </pc:sldChg>
      <pc:sldChg chg="addSp delSp modSp mod">
        <pc:chgData name="Mariana Leon Pastore" userId="c4b63a8b-3945-4a1c-b231-af3da0210a2b" providerId="ADAL" clId="{88B18C4D-701E-4B10-8A98-E8E854B725F2}" dt="2023-04-24T20:04:27.769" v="468" actId="478"/>
        <pc:sldMkLst>
          <pc:docMk/>
          <pc:sldMk cId="293045053" sldId="271"/>
        </pc:sldMkLst>
        <pc:picChg chg="add del mod">
          <ac:chgData name="Mariana Leon Pastore" userId="c4b63a8b-3945-4a1c-b231-af3da0210a2b" providerId="ADAL" clId="{88B18C4D-701E-4B10-8A98-E8E854B725F2}" dt="2023-04-24T20:04:27.769" v="468" actId="478"/>
          <ac:picMkLst>
            <pc:docMk/>
            <pc:sldMk cId="293045053" sldId="271"/>
            <ac:picMk id="5" creationId="{04988C04-7EAD-F348-76A0-734D8C9B2ADB}"/>
          </ac:picMkLst>
        </pc:picChg>
      </pc:sldChg>
      <pc:sldChg chg="addSp delSp modSp mod">
        <pc:chgData name="Mariana Leon Pastore" userId="c4b63a8b-3945-4a1c-b231-af3da0210a2b" providerId="ADAL" clId="{88B18C4D-701E-4B10-8A98-E8E854B725F2}" dt="2023-04-24T20:05:30.528" v="484" actId="1076"/>
        <pc:sldMkLst>
          <pc:docMk/>
          <pc:sldMk cId="2408881252" sldId="272"/>
        </pc:sldMkLst>
        <pc:spChg chg="del">
          <ac:chgData name="Mariana Leon Pastore" userId="c4b63a8b-3945-4a1c-b231-af3da0210a2b" providerId="ADAL" clId="{88B18C4D-701E-4B10-8A98-E8E854B725F2}" dt="2023-04-24T20:04:44.681" v="469"/>
          <ac:spMkLst>
            <pc:docMk/>
            <pc:sldMk cId="2408881252" sldId="272"/>
            <ac:spMk id="3" creationId="{41932279-E918-9060-1D8A-BA7CF38424EC}"/>
          </ac:spMkLst>
        </pc:spChg>
        <pc:spChg chg="add del mod">
          <ac:chgData name="Mariana Leon Pastore" userId="c4b63a8b-3945-4a1c-b231-af3da0210a2b" providerId="ADAL" clId="{88B18C4D-701E-4B10-8A98-E8E854B725F2}" dt="2023-04-24T20:04:58.329" v="473" actId="478"/>
          <ac:spMkLst>
            <pc:docMk/>
            <pc:sldMk cId="2408881252" sldId="272"/>
            <ac:spMk id="8" creationId="{8B4A5858-72EE-2C57-6C9E-8B5CA1A54DFD}"/>
          </ac:spMkLst>
        </pc:spChg>
        <pc:spChg chg="add del mod">
          <ac:chgData name="Mariana Leon Pastore" userId="c4b63a8b-3945-4a1c-b231-af3da0210a2b" providerId="ADAL" clId="{88B18C4D-701E-4B10-8A98-E8E854B725F2}" dt="2023-04-24T20:05:05.381" v="475" actId="478"/>
          <ac:spMkLst>
            <pc:docMk/>
            <pc:sldMk cId="2408881252" sldId="272"/>
            <ac:spMk id="10" creationId="{7D6E6209-E2AC-1485-F16F-7F010850EAFC}"/>
          </ac:spMkLst>
        </pc:spChg>
        <pc:spChg chg="add del mod">
          <ac:chgData name="Mariana Leon Pastore" userId="c4b63a8b-3945-4a1c-b231-af3da0210a2b" providerId="ADAL" clId="{88B18C4D-701E-4B10-8A98-E8E854B725F2}" dt="2023-04-24T20:05:13.690" v="478" actId="478"/>
          <ac:spMkLst>
            <pc:docMk/>
            <pc:sldMk cId="2408881252" sldId="272"/>
            <ac:spMk id="12" creationId="{1CFCC4C2-7040-5511-8DEE-4201BA78B865}"/>
          </ac:spMkLst>
        </pc:spChg>
        <pc:picChg chg="add del mod">
          <ac:chgData name="Mariana Leon Pastore" userId="c4b63a8b-3945-4a1c-b231-af3da0210a2b" providerId="ADAL" clId="{88B18C4D-701E-4B10-8A98-E8E854B725F2}" dt="2023-04-24T20:05:11.733" v="476" actId="478"/>
          <ac:picMkLst>
            <pc:docMk/>
            <pc:sldMk cId="2408881252" sldId="272"/>
            <ac:picMk id="6" creationId="{6FC9A244-08E0-9EA1-533A-ACFA5EF533F7}"/>
          </ac:picMkLst>
        </pc:picChg>
        <pc:picChg chg="add mod">
          <ac:chgData name="Mariana Leon Pastore" userId="c4b63a8b-3945-4a1c-b231-af3da0210a2b" providerId="ADAL" clId="{88B18C4D-701E-4B10-8A98-E8E854B725F2}" dt="2023-04-24T20:05:30.528" v="484" actId="1076"/>
          <ac:picMkLst>
            <pc:docMk/>
            <pc:sldMk cId="2408881252" sldId="272"/>
            <ac:picMk id="14" creationId="{61AE2CC7-14E0-E351-4120-170B329B1CC2}"/>
          </ac:picMkLst>
        </pc:picChg>
      </pc:sldChg>
      <pc:sldChg chg="addSp delSp modSp new mod">
        <pc:chgData name="Mariana Leon Pastore" userId="c4b63a8b-3945-4a1c-b231-af3da0210a2b" providerId="ADAL" clId="{88B18C4D-701E-4B10-8A98-E8E854B725F2}" dt="2023-04-24T20:19:41.676" v="562" actId="14100"/>
        <pc:sldMkLst>
          <pc:docMk/>
          <pc:sldMk cId="66105683" sldId="273"/>
        </pc:sldMkLst>
        <pc:spChg chg="mod">
          <ac:chgData name="Mariana Leon Pastore" userId="c4b63a8b-3945-4a1c-b231-af3da0210a2b" providerId="ADAL" clId="{88B18C4D-701E-4B10-8A98-E8E854B725F2}" dt="2023-04-24T20:15:26.958" v="539" actId="1076"/>
          <ac:spMkLst>
            <pc:docMk/>
            <pc:sldMk cId="66105683" sldId="273"/>
            <ac:spMk id="2" creationId="{1FC10E1C-5849-D10C-C454-DE2C433E054C}"/>
          </ac:spMkLst>
        </pc:spChg>
        <pc:spChg chg="del mod">
          <ac:chgData name="Mariana Leon Pastore" userId="c4b63a8b-3945-4a1c-b231-af3da0210a2b" providerId="ADAL" clId="{88B18C4D-701E-4B10-8A98-E8E854B725F2}" dt="2023-04-24T20:16:31.055" v="544" actId="478"/>
          <ac:spMkLst>
            <pc:docMk/>
            <pc:sldMk cId="66105683" sldId="273"/>
            <ac:spMk id="3" creationId="{E08D866E-0EFB-5426-20AA-96EC8A2FCC8B}"/>
          </ac:spMkLst>
        </pc:spChg>
        <pc:picChg chg="add mod">
          <ac:chgData name="Mariana Leon Pastore" userId="c4b63a8b-3945-4a1c-b231-af3da0210a2b" providerId="ADAL" clId="{88B18C4D-701E-4B10-8A98-E8E854B725F2}" dt="2023-04-24T20:19:39.029" v="561" actId="14100"/>
          <ac:picMkLst>
            <pc:docMk/>
            <pc:sldMk cId="66105683" sldId="273"/>
            <ac:picMk id="5" creationId="{AB859B80-1B3E-B414-A4DB-20D42A5A9A7B}"/>
          </ac:picMkLst>
        </pc:picChg>
        <pc:picChg chg="add mod">
          <ac:chgData name="Mariana Leon Pastore" userId="c4b63a8b-3945-4a1c-b231-af3da0210a2b" providerId="ADAL" clId="{88B18C4D-701E-4B10-8A98-E8E854B725F2}" dt="2023-04-24T20:19:34.369" v="560" actId="1076"/>
          <ac:picMkLst>
            <pc:docMk/>
            <pc:sldMk cId="66105683" sldId="273"/>
            <ac:picMk id="7" creationId="{9DB4F6B0-22F3-0F37-2FC2-DF2750276D00}"/>
          </ac:picMkLst>
        </pc:picChg>
        <pc:picChg chg="add mod">
          <ac:chgData name="Mariana Leon Pastore" userId="c4b63a8b-3945-4a1c-b231-af3da0210a2b" providerId="ADAL" clId="{88B18C4D-701E-4B10-8A98-E8E854B725F2}" dt="2023-04-24T20:19:41.676" v="562" actId="14100"/>
          <ac:picMkLst>
            <pc:docMk/>
            <pc:sldMk cId="66105683" sldId="273"/>
            <ac:picMk id="9" creationId="{B9C0B7AE-6DEB-9B03-E34D-AEA59892C515}"/>
          </ac:picMkLst>
        </pc:picChg>
      </pc:sldChg>
    </pc:docChg>
  </pc:docChgLst>
  <pc:docChgLst>
    <pc:chgData name="Mariana Leon Pastore" userId="c4b63a8b-3945-4a1c-b231-af3da0210a2b" providerId="ADAL" clId="{69A50E86-9424-42BA-876D-6A5F319DAD83}"/>
    <pc:docChg chg="addSld delSld modSld">
      <pc:chgData name="Mariana Leon Pastore" userId="c4b63a8b-3945-4a1c-b231-af3da0210a2b" providerId="ADAL" clId="{69A50E86-9424-42BA-876D-6A5F319DAD83}" dt="2023-05-08T19:40:31.843" v="20" actId="47"/>
      <pc:docMkLst>
        <pc:docMk/>
      </pc:docMkLst>
      <pc:sldChg chg="del">
        <pc:chgData name="Mariana Leon Pastore" userId="c4b63a8b-3945-4a1c-b231-af3da0210a2b" providerId="ADAL" clId="{69A50E86-9424-42BA-876D-6A5F319DAD83}" dt="2023-05-08T19:40:31.843" v="20" actId="47"/>
        <pc:sldMkLst>
          <pc:docMk/>
          <pc:sldMk cId="2023137765" sldId="257"/>
        </pc:sldMkLst>
      </pc:sldChg>
      <pc:sldChg chg="modSp mod">
        <pc:chgData name="Mariana Leon Pastore" userId="c4b63a8b-3945-4a1c-b231-af3da0210a2b" providerId="ADAL" clId="{69A50E86-9424-42BA-876D-6A5F319DAD83}" dt="2023-05-08T19:39:34.579" v="19" actId="1076"/>
        <pc:sldMkLst>
          <pc:docMk/>
          <pc:sldMk cId="3045054741" sldId="259"/>
        </pc:sldMkLst>
        <pc:spChg chg="mod">
          <ac:chgData name="Mariana Leon Pastore" userId="c4b63a8b-3945-4a1c-b231-af3da0210a2b" providerId="ADAL" clId="{69A50E86-9424-42BA-876D-6A5F319DAD83}" dt="2023-05-08T19:39:34.579" v="19" actId="1076"/>
          <ac:spMkLst>
            <pc:docMk/>
            <pc:sldMk cId="3045054741" sldId="259"/>
            <ac:spMk id="4" creationId="{CB8C85D8-FBF3-BC7C-5333-EAFEEF928F5D}"/>
          </ac:spMkLst>
        </pc:spChg>
        <pc:picChg chg="mod">
          <ac:chgData name="Mariana Leon Pastore" userId="c4b63a8b-3945-4a1c-b231-af3da0210a2b" providerId="ADAL" clId="{69A50E86-9424-42BA-876D-6A5F319DAD83}" dt="2023-05-08T19:39:29.650" v="18" actId="14100"/>
          <ac:picMkLst>
            <pc:docMk/>
            <pc:sldMk cId="3045054741" sldId="259"/>
            <ac:picMk id="1026" creationId="{C6B2275A-53EB-D5BE-E438-499587B1437A}"/>
          </ac:picMkLst>
        </pc:picChg>
      </pc:sldChg>
      <pc:sldChg chg="modSp mod">
        <pc:chgData name="Mariana Leon Pastore" userId="c4b63a8b-3945-4a1c-b231-af3da0210a2b" providerId="ADAL" clId="{69A50E86-9424-42BA-876D-6A5F319DAD83}" dt="2023-05-08T19:22:21.620" v="5" actId="1076"/>
        <pc:sldMkLst>
          <pc:docMk/>
          <pc:sldMk cId="2864319674" sldId="268"/>
        </pc:sldMkLst>
        <pc:picChg chg="mod">
          <ac:chgData name="Mariana Leon Pastore" userId="c4b63a8b-3945-4a1c-b231-af3da0210a2b" providerId="ADAL" clId="{69A50E86-9424-42BA-876D-6A5F319DAD83}" dt="2023-05-08T19:22:21.620" v="5" actId="1076"/>
          <ac:picMkLst>
            <pc:docMk/>
            <pc:sldMk cId="2864319674" sldId="268"/>
            <ac:picMk id="3" creationId="{247EEC6A-47A4-AD1F-87C8-432CAC66670E}"/>
          </ac:picMkLst>
        </pc:picChg>
      </pc:sldChg>
      <pc:sldChg chg="addSp delSp modSp new mod">
        <pc:chgData name="Mariana Leon Pastore" userId="c4b63a8b-3945-4a1c-b231-af3da0210a2b" providerId="ADAL" clId="{69A50E86-9424-42BA-876D-6A5F319DAD83}" dt="2023-05-08T19:15:20.435" v="4" actId="962"/>
        <pc:sldMkLst>
          <pc:docMk/>
          <pc:sldMk cId="1917497714" sldId="274"/>
        </pc:sldMkLst>
        <pc:spChg chg="del">
          <ac:chgData name="Mariana Leon Pastore" userId="c4b63a8b-3945-4a1c-b231-af3da0210a2b" providerId="ADAL" clId="{69A50E86-9424-42BA-876D-6A5F319DAD83}" dt="2023-05-08T19:15:13.345" v="2"/>
          <ac:spMkLst>
            <pc:docMk/>
            <pc:sldMk cId="1917497714" sldId="274"/>
            <ac:spMk id="3" creationId="{C2816E92-B790-438F-0A81-314BD5B64A7B}"/>
          </ac:spMkLst>
        </pc:spChg>
        <pc:picChg chg="add mod">
          <ac:chgData name="Mariana Leon Pastore" userId="c4b63a8b-3945-4a1c-b231-af3da0210a2b" providerId="ADAL" clId="{69A50E86-9424-42BA-876D-6A5F319DAD83}" dt="2023-05-08T19:15:20.435" v="4" actId="962"/>
          <ac:picMkLst>
            <pc:docMk/>
            <pc:sldMk cId="1917497714" sldId="274"/>
            <ac:picMk id="6" creationId="{FA50C2CB-7F66-A41B-4341-B15CB17C8A38}"/>
          </ac:picMkLst>
        </pc:picChg>
      </pc:sldChg>
      <pc:sldChg chg="new">
        <pc:chgData name="Mariana Leon Pastore" userId="c4b63a8b-3945-4a1c-b231-af3da0210a2b" providerId="ADAL" clId="{69A50E86-9424-42BA-876D-6A5F319DAD83}" dt="2023-05-08T19:10:24.944" v="1" actId="680"/>
        <pc:sldMkLst>
          <pc:docMk/>
          <pc:sldMk cId="2916986465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E5D62-D42E-4810-B3E2-BEC9B17645B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44622C-86B7-4BE6-B3EB-EDCC65830BCE}">
      <dgm:prSet/>
      <dgm:spPr/>
      <dgm:t>
        <a:bodyPr/>
        <a:lstStyle/>
        <a:p>
          <a:r>
            <a:rPr lang="en-US"/>
            <a:t>Affirmative Asylum</a:t>
          </a:r>
        </a:p>
      </dgm:t>
    </dgm:pt>
    <dgm:pt modelId="{95BB5907-666C-4758-A8E5-2E43ABD0E970}" type="parTrans" cxnId="{4A08CF6E-8415-4E7E-AD4E-9D58A7D209D8}">
      <dgm:prSet/>
      <dgm:spPr/>
      <dgm:t>
        <a:bodyPr/>
        <a:lstStyle/>
        <a:p>
          <a:endParaRPr lang="en-US"/>
        </a:p>
      </dgm:t>
    </dgm:pt>
    <dgm:pt modelId="{AAA98521-0D37-4C27-9E6B-B266E015F478}" type="sibTrans" cxnId="{4A08CF6E-8415-4E7E-AD4E-9D58A7D209D8}">
      <dgm:prSet/>
      <dgm:spPr/>
      <dgm:t>
        <a:bodyPr/>
        <a:lstStyle/>
        <a:p>
          <a:endParaRPr lang="en-US"/>
        </a:p>
      </dgm:t>
    </dgm:pt>
    <dgm:pt modelId="{A10118A0-B8F5-459F-A1C7-631BCC29D998}">
      <dgm:prSet/>
      <dgm:spPr/>
      <dgm:t>
        <a:bodyPr/>
        <a:lstStyle/>
        <a:p>
          <a:r>
            <a:rPr lang="en-US"/>
            <a:t>Defensive Asylum</a:t>
          </a:r>
        </a:p>
      </dgm:t>
    </dgm:pt>
    <dgm:pt modelId="{84E23767-0709-4EA2-8040-3C18A540738D}" type="parTrans" cxnId="{561E0689-454E-4E6A-848A-7F3D32B5B4C6}">
      <dgm:prSet/>
      <dgm:spPr/>
      <dgm:t>
        <a:bodyPr/>
        <a:lstStyle/>
        <a:p>
          <a:endParaRPr lang="en-US"/>
        </a:p>
      </dgm:t>
    </dgm:pt>
    <dgm:pt modelId="{DB035B27-03DE-4151-B478-930917ADA7BB}" type="sibTrans" cxnId="{561E0689-454E-4E6A-848A-7F3D32B5B4C6}">
      <dgm:prSet/>
      <dgm:spPr/>
      <dgm:t>
        <a:bodyPr/>
        <a:lstStyle/>
        <a:p>
          <a:endParaRPr lang="en-US"/>
        </a:p>
      </dgm:t>
    </dgm:pt>
    <dgm:pt modelId="{7C0745B9-1091-433B-A68D-F2FEB3F6D3D9}">
      <dgm:prSet/>
      <dgm:spPr/>
      <dgm:t>
        <a:bodyPr/>
        <a:lstStyle/>
        <a:p>
          <a:r>
            <a:rPr lang="en-US"/>
            <a:t>U-Visas</a:t>
          </a:r>
        </a:p>
      </dgm:t>
    </dgm:pt>
    <dgm:pt modelId="{2450037D-C261-4BEA-82DA-06C47C32DE2D}" type="parTrans" cxnId="{551F6690-E50C-4ABF-B4E6-A58279528908}">
      <dgm:prSet/>
      <dgm:spPr/>
      <dgm:t>
        <a:bodyPr/>
        <a:lstStyle/>
        <a:p>
          <a:endParaRPr lang="en-US"/>
        </a:p>
      </dgm:t>
    </dgm:pt>
    <dgm:pt modelId="{4E66DA43-A948-4DB6-9DFD-AE0373553B48}" type="sibTrans" cxnId="{551F6690-E50C-4ABF-B4E6-A58279528908}">
      <dgm:prSet/>
      <dgm:spPr/>
      <dgm:t>
        <a:bodyPr/>
        <a:lstStyle/>
        <a:p>
          <a:endParaRPr lang="en-US"/>
        </a:p>
      </dgm:t>
    </dgm:pt>
    <dgm:pt modelId="{71BB7BDA-8542-41FF-960B-F32131FC54A2}">
      <dgm:prSet/>
      <dgm:spPr/>
      <dgm:t>
        <a:bodyPr/>
        <a:lstStyle/>
        <a:p>
          <a:r>
            <a:rPr lang="en-US"/>
            <a:t>T-Visas</a:t>
          </a:r>
        </a:p>
      </dgm:t>
    </dgm:pt>
    <dgm:pt modelId="{00C3BEE7-DCCB-4A70-832D-6732C3109E8F}" type="parTrans" cxnId="{753FA5D6-3DC6-476B-971E-A6F9112B8988}">
      <dgm:prSet/>
      <dgm:spPr/>
      <dgm:t>
        <a:bodyPr/>
        <a:lstStyle/>
        <a:p>
          <a:endParaRPr lang="en-US"/>
        </a:p>
      </dgm:t>
    </dgm:pt>
    <dgm:pt modelId="{1270E4EB-67EA-4646-9270-C229DDE58721}" type="sibTrans" cxnId="{753FA5D6-3DC6-476B-971E-A6F9112B8988}">
      <dgm:prSet/>
      <dgm:spPr/>
      <dgm:t>
        <a:bodyPr/>
        <a:lstStyle/>
        <a:p>
          <a:endParaRPr lang="en-US"/>
        </a:p>
      </dgm:t>
    </dgm:pt>
    <dgm:pt modelId="{F3544B8F-1EC2-4BD1-8DAA-52FF19A90C76}">
      <dgm:prSet/>
      <dgm:spPr/>
      <dgm:t>
        <a:bodyPr/>
        <a:lstStyle/>
        <a:p>
          <a:r>
            <a:rPr lang="en-US"/>
            <a:t>VAWA (Violence Against Women Act)</a:t>
          </a:r>
        </a:p>
      </dgm:t>
    </dgm:pt>
    <dgm:pt modelId="{4227B866-A183-46F7-A7B6-8558A6E9BFA9}" type="parTrans" cxnId="{083BAA9B-D43F-419D-8245-894F802BDFB7}">
      <dgm:prSet/>
      <dgm:spPr/>
      <dgm:t>
        <a:bodyPr/>
        <a:lstStyle/>
        <a:p>
          <a:endParaRPr lang="en-US"/>
        </a:p>
      </dgm:t>
    </dgm:pt>
    <dgm:pt modelId="{BD7BA7CC-8D8F-4EB9-A0F0-BF39172C4C93}" type="sibTrans" cxnId="{083BAA9B-D43F-419D-8245-894F802BDFB7}">
      <dgm:prSet/>
      <dgm:spPr/>
      <dgm:t>
        <a:bodyPr/>
        <a:lstStyle/>
        <a:p>
          <a:endParaRPr lang="en-US"/>
        </a:p>
      </dgm:t>
    </dgm:pt>
    <dgm:pt modelId="{6215BAEC-D1DE-4E90-87AC-1A8710E05EF4}">
      <dgm:prSet/>
      <dgm:spPr/>
      <dgm:t>
        <a:bodyPr/>
        <a:lstStyle/>
        <a:p>
          <a:r>
            <a:rPr lang="en-US"/>
            <a:t>DACA (Deferred Action for Childhood Arrivals)</a:t>
          </a:r>
        </a:p>
      </dgm:t>
    </dgm:pt>
    <dgm:pt modelId="{B90D585B-6761-411B-A5B4-BC732F94E260}" type="parTrans" cxnId="{E3261DAE-D061-4874-92B9-3E16278C0FBD}">
      <dgm:prSet/>
      <dgm:spPr/>
      <dgm:t>
        <a:bodyPr/>
        <a:lstStyle/>
        <a:p>
          <a:endParaRPr lang="en-US"/>
        </a:p>
      </dgm:t>
    </dgm:pt>
    <dgm:pt modelId="{D8A56104-948D-45A0-AA31-D2EE6B838025}" type="sibTrans" cxnId="{E3261DAE-D061-4874-92B9-3E16278C0FBD}">
      <dgm:prSet/>
      <dgm:spPr/>
      <dgm:t>
        <a:bodyPr/>
        <a:lstStyle/>
        <a:p>
          <a:endParaRPr lang="en-US"/>
        </a:p>
      </dgm:t>
    </dgm:pt>
    <dgm:pt modelId="{06F1EEAD-4E73-4F71-990F-27D9173183A2}">
      <dgm:prSet/>
      <dgm:spPr/>
      <dgm:t>
        <a:bodyPr/>
        <a:lstStyle/>
        <a:p>
          <a:r>
            <a:rPr lang="en-US"/>
            <a:t>SIJ (Special Immigrant Juveniles)</a:t>
          </a:r>
        </a:p>
      </dgm:t>
    </dgm:pt>
    <dgm:pt modelId="{53A9A0F6-3510-4E60-989E-41A97901C65F}" type="parTrans" cxnId="{A227BB07-F9A4-4DCB-B685-EF30D8CCD4BD}">
      <dgm:prSet/>
      <dgm:spPr/>
      <dgm:t>
        <a:bodyPr/>
        <a:lstStyle/>
        <a:p>
          <a:endParaRPr lang="en-US"/>
        </a:p>
      </dgm:t>
    </dgm:pt>
    <dgm:pt modelId="{ED108497-47FA-43E4-8C9F-88E03AAA7466}" type="sibTrans" cxnId="{A227BB07-F9A4-4DCB-B685-EF30D8CCD4BD}">
      <dgm:prSet/>
      <dgm:spPr/>
      <dgm:t>
        <a:bodyPr/>
        <a:lstStyle/>
        <a:p>
          <a:endParaRPr lang="en-US"/>
        </a:p>
      </dgm:t>
    </dgm:pt>
    <dgm:pt modelId="{C48AAC26-C9F3-42F6-9569-D22778218435}">
      <dgm:prSet/>
      <dgm:spPr/>
      <dgm:t>
        <a:bodyPr/>
        <a:lstStyle/>
        <a:p>
          <a:r>
            <a:rPr lang="en-US"/>
            <a:t>Adjustment of Status </a:t>
          </a:r>
        </a:p>
      </dgm:t>
    </dgm:pt>
    <dgm:pt modelId="{73ADF798-A72A-4E42-B8E9-24EE5FE501FE}" type="parTrans" cxnId="{CF4A53CA-C9AC-43D7-8053-17896F076225}">
      <dgm:prSet/>
      <dgm:spPr/>
      <dgm:t>
        <a:bodyPr/>
        <a:lstStyle/>
        <a:p>
          <a:endParaRPr lang="en-US"/>
        </a:p>
      </dgm:t>
    </dgm:pt>
    <dgm:pt modelId="{E43ACF64-4371-435E-8295-BFA49B7B9D35}" type="sibTrans" cxnId="{CF4A53CA-C9AC-43D7-8053-17896F076225}">
      <dgm:prSet/>
      <dgm:spPr/>
      <dgm:t>
        <a:bodyPr/>
        <a:lstStyle/>
        <a:p>
          <a:endParaRPr lang="en-US"/>
        </a:p>
      </dgm:t>
    </dgm:pt>
    <dgm:pt modelId="{38AC9BAE-6425-4244-A357-A1797B3E1E5E}">
      <dgm:prSet/>
      <dgm:spPr/>
      <dgm:t>
        <a:bodyPr/>
        <a:lstStyle/>
        <a:p>
          <a:r>
            <a:rPr lang="en-US"/>
            <a:t>Residency, Citizenship, Family Petition, Consular Processing</a:t>
          </a:r>
        </a:p>
      </dgm:t>
    </dgm:pt>
    <dgm:pt modelId="{5F5BA234-55C3-43D8-89B0-ACBA7F361B31}" type="parTrans" cxnId="{7C82A3EC-503C-4EDB-9FA8-F4E1879AED30}">
      <dgm:prSet/>
      <dgm:spPr/>
      <dgm:t>
        <a:bodyPr/>
        <a:lstStyle/>
        <a:p>
          <a:endParaRPr lang="en-US"/>
        </a:p>
      </dgm:t>
    </dgm:pt>
    <dgm:pt modelId="{D455BD2D-C5AC-4705-A1E1-7EDE57810199}" type="sibTrans" cxnId="{7C82A3EC-503C-4EDB-9FA8-F4E1879AED30}">
      <dgm:prSet/>
      <dgm:spPr/>
      <dgm:t>
        <a:bodyPr/>
        <a:lstStyle/>
        <a:p>
          <a:endParaRPr lang="en-US"/>
        </a:p>
      </dgm:t>
    </dgm:pt>
    <dgm:pt modelId="{056D7722-EACD-4EF6-B12C-8F391EAB820C}">
      <dgm:prSet/>
      <dgm:spPr/>
      <dgm:t>
        <a:bodyPr/>
        <a:lstStyle/>
        <a:p>
          <a:r>
            <a:rPr lang="en-US"/>
            <a:t>Pro se Clinics</a:t>
          </a:r>
        </a:p>
      </dgm:t>
    </dgm:pt>
    <dgm:pt modelId="{8D7D5E88-B533-4C28-AC22-FA4A3A635540}" type="parTrans" cxnId="{CCFFC5B8-C8F0-44D1-8A3F-916F33E22B1B}">
      <dgm:prSet/>
      <dgm:spPr/>
      <dgm:t>
        <a:bodyPr/>
        <a:lstStyle/>
        <a:p>
          <a:endParaRPr lang="en-US"/>
        </a:p>
      </dgm:t>
    </dgm:pt>
    <dgm:pt modelId="{F671B127-47B0-42A1-8CD8-3D03BD78268D}" type="sibTrans" cxnId="{CCFFC5B8-C8F0-44D1-8A3F-916F33E22B1B}">
      <dgm:prSet/>
      <dgm:spPr/>
      <dgm:t>
        <a:bodyPr/>
        <a:lstStyle/>
        <a:p>
          <a:endParaRPr lang="en-US"/>
        </a:p>
      </dgm:t>
    </dgm:pt>
    <dgm:pt modelId="{E8B1F2AC-2C82-4A10-87C3-B05DD5451FEC}">
      <dgm:prSet/>
      <dgm:spPr/>
      <dgm:t>
        <a:bodyPr/>
        <a:lstStyle/>
        <a:p>
          <a:r>
            <a:rPr lang="en-US"/>
            <a:t>Asylum &amp; Work Permits</a:t>
          </a:r>
        </a:p>
      </dgm:t>
    </dgm:pt>
    <dgm:pt modelId="{8FBBF296-434D-4061-9468-F5F691052AB9}" type="parTrans" cxnId="{CF6927C7-9C07-4561-B37F-D3A466F1B665}">
      <dgm:prSet/>
      <dgm:spPr/>
      <dgm:t>
        <a:bodyPr/>
        <a:lstStyle/>
        <a:p>
          <a:endParaRPr lang="en-US"/>
        </a:p>
      </dgm:t>
    </dgm:pt>
    <dgm:pt modelId="{DA7D27F1-D80F-409D-85F2-1BED203329B7}" type="sibTrans" cxnId="{CF6927C7-9C07-4561-B37F-D3A466F1B665}">
      <dgm:prSet/>
      <dgm:spPr/>
      <dgm:t>
        <a:bodyPr/>
        <a:lstStyle/>
        <a:p>
          <a:endParaRPr lang="en-US"/>
        </a:p>
      </dgm:t>
    </dgm:pt>
    <dgm:pt modelId="{7BC399D9-F737-49C7-B6CD-F042443553C6}" type="pres">
      <dgm:prSet presAssocID="{C91E5D62-D42E-4810-B3E2-BEC9B17645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1429C7-684A-4E8C-AB07-95FFE9BD3078}" type="pres">
      <dgm:prSet presAssocID="{3144622C-86B7-4BE6-B3EB-EDCC65830BCE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92FD0-4EF5-4CF4-B90A-DB8722C4FD4F}" type="pres">
      <dgm:prSet presAssocID="{AAA98521-0D37-4C27-9E6B-B266E015F478}" presName="spacer" presStyleCnt="0"/>
      <dgm:spPr/>
    </dgm:pt>
    <dgm:pt modelId="{D3E575BC-02AE-47BB-A022-B8EC691A3BF5}" type="pres">
      <dgm:prSet presAssocID="{A10118A0-B8F5-459F-A1C7-631BCC29D998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84827-73AB-43C1-85DE-DC04E5855C13}" type="pres">
      <dgm:prSet presAssocID="{DB035B27-03DE-4151-B478-930917ADA7BB}" presName="spacer" presStyleCnt="0"/>
      <dgm:spPr/>
    </dgm:pt>
    <dgm:pt modelId="{FE7ADB63-C8DB-42D7-9DAA-1F541A96C4C5}" type="pres">
      <dgm:prSet presAssocID="{7C0745B9-1091-433B-A68D-F2FEB3F6D3D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EE9A8-998D-4B50-B7AD-ACBBDB0876E9}" type="pres">
      <dgm:prSet presAssocID="{4E66DA43-A948-4DB6-9DFD-AE0373553B48}" presName="spacer" presStyleCnt="0"/>
      <dgm:spPr/>
    </dgm:pt>
    <dgm:pt modelId="{AA423538-862A-4FF9-951E-345B56267A93}" type="pres">
      <dgm:prSet presAssocID="{71BB7BDA-8542-41FF-960B-F32131FC54A2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20B56-3FDC-4CF1-9DB4-FAFBFA765244}" type="pres">
      <dgm:prSet presAssocID="{1270E4EB-67EA-4646-9270-C229DDE58721}" presName="spacer" presStyleCnt="0"/>
      <dgm:spPr/>
    </dgm:pt>
    <dgm:pt modelId="{BA04029C-C96F-41CE-A6F3-CAB80B44D597}" type="pres">
      <dgm:prSet presAssocID="{F3544B8F-1EC2-4BD1-8DAA-52FF19A90C7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93FDB-F1BF-40DD-B279-98B3AFD807C7}" type="pres">
      <dgm:prSet presAssocID="{BD7BA7CC-8D8F-4EB9-A0F0-BF39172C4C93}" presName="spacer" presStyleCnt="0"/>
      <dgm:spPr/>
    </dgm:pt>
    <dgm:pt modelId="{9D78B02A-AD3C-42F4-9E63-58D1A77AABCE}" type="pres">
      <dgm:prSet presAssocID="{6215BAEC-D1DE-4E90-87AC-1A8710E05EF4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71A4B-43B5-4DCF-AEDE-58FAEC826C38}" type="pres">
      <dgm:prSet presAssocID="{D8A56104-948D-45A0-AA31-D2EE6B838025}" presName="spacer" presStyleCnt="0"/>
      <dgm:spPr/>
    </dgm:pt>
    <dgm:pt modelId="{F352CACA-B9D8-4052-BEE6-314BD168DF1D}" type="pres">
      <dgm:prSet presAssocID="{06F1EEAD-4E73-4F71-990F-27D9173183A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86BE9-0C50-45EA-870C-E28EA1E50480}" type="pres">
      <dgm:prSet presAssocID="{ED108497-47FA-43E4-8C9F-88E03AAA7466}" presName="spacer" presStyleCnt="0"/>
      <dgm:spPr/>
    </dgm:pt>
    <dgm:pt modelId="{4714DB0A-CF0C-461E-A99F-C6192DE1AC5A}" type="pres">
      <dgm:prSet presAssocID="{C48AAC26-C9F3-42F6-9569-D22778218435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2B14D-7983-48F4-AC71-D0EADC825DE9}" type="pres">
      <dgm:prSet presAssocID="{C48AAC26-C9F3-42F6-9569-D2277821843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9EE59-46F8-472A-9A12-DC15E2B237AF}" type="pres">
      <dgm:prSet presAssocID="{056D7722-EACD-4EF6-B12C-8F391EAB820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09D66-AA58-4206-81F4-569133974F45}" type="pres">
      <dgm:prSet presAssocID="{056D7722-EACD-4EF6-B12C-8F391EAB820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61DAE-D061-4874-92B9-3E16278C0FBD}" srcId="{C91E5D62-D42E-4810-B3E2-BEC9B17645BE}" destId="{6215BAEC-D1DE-4E90-87AC-1A8710E05EF4}" srcOrd="5" destOrd="0" parTransId="{B90D585B-6761-411B-A5B4-BC732F94E260}" sibTransId="{D8A56104-948D-45A0-AA31-D2EE6B838025}"/>
    <dgm:cxn modelId="{CF6927C7-9C07-4561-B37F-D3A466F1B665}" srcId="{056D7722-EACD-4EF6-B12C-8F391EAB820C}" destId="{E8B1F2AC-2C82-4A10-87C3-B05DD5451FEC}" srcOrd="0" destOrd="0" parTransId="{8FBBF296-434D-4061-9468-F5F691052AB9}" sibTransId="{DA7D27F1-D80F-409D-85F2-1BED203329B7}"/>
    <dgm:cxn modelId="{23E0597F-060B-41DC-BF16-F9047231D7C7}" type="presOf" srcId="{056D7722-EACD-4EF6-B12C-8F391EAB820C}" destId="{A8B9EE59-46F8-472A-9A12-DC15E2B237AF}" srcOrd="0" destOrd="0" presId="urn:microsoft.com/office/officeart/2005/8/layout/vList2"/>
    <dgm:cxn modelId="{C736F110-B558-47EE-85D7-0551A1AABC21}" type="presOf" srcId="{C91E5D62-D42E-4810-B3E2-BEC9B17645BE}" destId="{7BC399D9-F737-49C7-B6CD-F042443553C6}" srcOrd="0" destOrd="0" presId="urn:microsoft.com/office/officeart/2005/8/layout/vList2"/>
    <dgm:cxn modelId="{CF4A53CA-C9AC-43D7-8053-17896F076225}" srcId="{C91E5D62-D42E-4810-B3E2-BEC9B17645BE}" destId="{C48AAC26-C9F3-42F6-9569-D22778218435}" srcOrd="7" destOrd="0" parTransId="{73ADF798-A72A-4E42-B8E9-24EE5FE501FE}" sibTransId="{E43ACF64-4371-435E-8295-BFA49B7B9D35}"/>
    <dgm:cxn modelId="{DFC3365C-3A5F-4E75-97E9-E7EF76DE273F}" type="presOf" srcId="{7C0745B9-1091-433B-A68D-F2FEB3F6D3D9}" destId="{FE7ADB63-C8DB-42D7-9DAA-1F541A96C4C5}" srcOrd="0" destOrd="0" presId="urn:microsoft.com/office/officeart/2005/8/layout/vList2"/>
    <dgm:cxn modelId="{9608A6B7-702C-4D76-AEE7-7790856206FD}" type="presOf" srcId="{C48AAC26-C9F3-42F6-9569-D22778218435}" destId="{4714DB0A-CF0C-461E-A99F-C6192DE1AC5A}" srcOrd="0" destOrd="0" presId="urn:microsoft.com/office/officeart/2005/8/layout/vList2"/>
    <dgm:cxn modelId="{753FA5D6-3DC6-476B-971E-A6F9112B8988}" srcId="{C91E5D62-D42E-4810-B3E2-BEC9B17645BE}" destId="{71BB7BDA-8542-41FF-960B-F32131FC54A2}" srcOrd="3" destOrd="0" parTransId="{00C3BEE7-DCCB-4A70-832D-6732C3109E8F}" sibTransId="{1270E4EB-67EA-4646-9270-C229DDE58721}"/>
    <dgm:cxn modelId="{5CB2CD18-AAB9-4C0E-9FDC-105F6B089E0A}" type="presOf" srcId="{6215BAEC-D1DE-4E90-87AC-1A8710E05EF4}" destId="{9D78B02A-AD3C-42F4-9E63-58D1A77AABCE}" srcOrd="0" destOrd="0" presId="urn:microsoft.com/office/officeart/2005/8/layout/vList2"/>
    <dgm:cxn modelId="{18BF2804-F77A-4456-8518-471214D387F8}" type="presOf" srcId="{38AC9BAE-6425-4244-A357-A1797B3E1E5E}" destId="{60C2B14D-7983-48F4-AC71-D0EADC825DE9}" srcOrd="0" destOrd="0" presId="urn:microsoft.com/office/officeart/2005/8/layout/vList2"/>
    <dgm:cxn modelId="{551F6690-E50C-4ABF-B4E6-A58279528908}" srcId="{C91E5D62-D42E-4810-B3E2-BEC9B17645BE}" destId="{7C0745B9-1091-433B-A68D-F2FEB3F6D3D9}" srcOrd="2" destOrd="0" parTransId="{2450037D-C261-4BEA-82DA-06C47C32DE2D}" sibTransId="{4E66DA43-A948-4DB6-9DFD-AE0373553B48}"/>
    <dgm:cxn modelId="{87B3C563-693A-4059-BE9A-2B5822AEC008}" type="presOf" srcId="{A10118A0-B8F5-459F-A1C7-631BCC29D998}" destId="{D3E575BC-02AE-47BB-A022-B8EC691A3BF5}" srcOrd="0" destOrd="0" presId="urn:microsoft.com/office/officeart/2005/8/layout/vList2"/>
    <dgm:cxn modelId="{083BAA9B-D43F-419D-8245-894F802BDFB7}" srcId="{C91E5D62-D42E-4810-B3E2-BEC9B17645BE}" destId="{F3544B8F-1EC2-4BD1-8DAA-52FF19A90C76}" srcOrd="4" destOrd="0" parTransId="{4227B866-A183-46F7-A7B6-8558A6E9BFA9}" sibTransId="{BD7BA7CC-8D8F-4EB9-A0F0-BF39172C4C93}"/>
    <dgm:cxn modelId="{561E0689-454E-4E6A-848A-7F3D32B5B4C6}" srcId="{C91E5D62-D42E-4810-B3E2-BEC9B17645BE}" destId="{A10118A0-B8F5-459F-A1C7-631BCC29D998}" srcOrd="1" destOrd="0" parTransId="{84E23767-0709-4EA2-8040-3C18A540738D}" sibTransId="{DB035B27-03DE-4151-B478-930917ADA7BB}"/>
    <dgm:cxn modelId="{72786DA6-2FAB-4CEB-A118-FA702ACD4D28}" type="presOf" srcId="{3144622C-86B7-4BE6-B3EB-EDCC65830BCE}" destId="{AD1429C7-684A-4E8C-AB07-95FFE9BD3078}" srcOrd="0" destOrd="0" presId="urn:microsoft.com/office/officeart/2005/8/layout/vList2"/>
    <dgm:cxn modelId="{B4300AB6-493D-4272-9B93-C9282B476D31}" type="presOf" srcId="{F3544B8F-1EC2-4BD1-8DAA-52FF19A90C76}" destId="{BA04029C-C96F-41CE-A6F3-CAB80B44D597}" srcOrd="0" destOrd="0" presId="urn:microsoft.com/office/officeart/2005/8/layout/vList2"/>
    <dgm:cxn modelId="{03034AEF-3EFE-4F60-93B3-7CD5C5D35CDD}" type="presOf" srcId="{06F1EEAD-4E73-4F71-990F-27D9173183A2}" destId="{F352CACA-B9D8-4052-BEE6-314BD168DF1D}" srcOrd="0" destOrd="0" presId="urn:microsoft.com/office/officeart/2005/8/layout/vList2"/>
    <dgm:cxn modelId="{704A4E68-5F02-4593-8B50-C78279C233DB}" type="presOf" srcId="{E8B1F2AC-2C82-4A10-87C3-B05DD5451FEC}" destId="{A8109D66-AA58-4206-81F4-569133974F45}" srcOrd="0" destOrd="0" presId="urn:microsoft.com/office/officeart/2005/8/layout/vList2"/>
    <dgm:cxn modelId="{CCFFC5B8-C8F0-44D1-8A3F-916F33E22B1B}" srcId="{C91E5D62-D42E-4810-B3E2-BEC9B17645BE}" destId="{056D7722-EACD-4EF6-B12C-8F391EAB820C}" srcOrd="8" destOrd="0" parTransId="{8D7D5E88-B533-4C28-AC22-FA4A3A635540}" sibTransId="{F671B127-47B0-42A1-8CD8-3D03BD78268D}"/>
    <dgm:cxn modelId="{4A08CF6E-8415-4E7E-AD4E-9D58A7D209D8}" srcId="{C91E5D62-D42E-4810-B3E2-BEC9B17645BE}" destId="{3144622C-86B7-4BE6-B3EB-EDCC65830BCE}" srcOrd="0" destOrd="0" parTransId="{95BB5907-666C-4758-A8E5-2E43ABD0E970}" sibTransId="{AAA98521-0D37-4C27-9E6B-B266E015F478}"/>
    <dgm:cxn modelId="{7C82A3EC-503C-4EDB-9FA8-F4E1879AED30}" srcId="{C48AAC26-C9F3-42F6-9569-D22778218435}" destId="{38AC9BAE-6425-4244-A357-A1797B3E1E5E}" srcOrd="0" destOrd="0" parTransId="{5F5BA234-55C3-43D8-89B0-ACBA7F361B31}" sibTransId="{D455BD2D-C5AC-4705-A1E1-7EDE57810199}"/>
    <dgm:cxn modelId="{A227BB07-F9A4-4DCB-B685-EF30D8CCD4BD}" srcId="{C91E5D62-D42E-4810-B3E2-BEC9B17645BE}" destId="{06F1EEAD-4E73-4F71-990F-27D9173183A2}" srcOrd="6" destOrd="0" parTransId="{53A9A0F6-3510-4E60-989E-41A97901C65F}" sibTransId="{ED108497-47FA-43E4-8C9F-88E03AAA7466}"/>
    <dgm:cxn modelId="{F52C006A-304E-490C-82FB-7FAA69101E94}" type="presOf" srcId="{71BB7BDA-8542-41FF-960B-F32131FC54A2}" destId="{AA423538-862A-4FF9-951E-345B56267A93}" srcOrd="0" destOrd="0" presId="urn:microsoft.com/office/officeart/2005/8/layout/vList2"/>
    <dgm:cxn modelId="{BCCC3B8E-590D-449D-A51D-49E0A9A0FD93}" type="presParOf" srcId="{7BC399D9-F737-49C7-B6CD-F042443553C6}" destId="{AD1429C7-684A-4E8C-AB07-95FFE9BD3078}" srcOrd="0" destOrd="0" presId="urn:microsoft.com/office/officeart/2005/8/layout/vList2"/>
    <dgm:cxn modelId="{DA33382E-C579-4B55-8A6C-0FA09BFEE852}" type="presParOf" srcId="{7BC399D9-F737-49C7-B6CD-F042443553C6}" destId="{7AC92FD0-4EF5-4CF4-B90A-DB8722C4FD4F}" srcOrd="1" destOrd="0" presId="urn:microsoft.com/office/officeart/2005/8/layout/vList2"/>
    <dgm:cxn modelId="{F3D4BC9B-35B8-4085-90BE-AC26ED7D37E1}" type="presParOf" srcId="{7BC399D9-F737-49C7-B6CD-F042443553C6}" destId="{D3E575BC-02AE-47BB-A022-B8EC691A3BF5}" srcOrd="2" destOrd="0" presId="urn:microsoft.com/office/officeart/2005/8/layout/vList2"/>
    <dgm:cxn modelId="{0DD5B900-BFEB-460D-A98E-75E59CBEE6D9}" type="presParOf" srcId="{7BC399D9-F737-49C7-B6CD-F042443553C6}" destId="{41284827-73AB-43C1-85DE-DC04E5855C13}" srcOrd="3" destOrd="0" presId="urn:microsoft.com/office/officeart/2005/8/layout/vList2"/>
    <dgm:cxn modelId="{70CC4335-6F95-48A2-82E0-FC9D0048909D}" type="presParOf" srcId="{7BC399D9-F737-49C7-B6CD-F042443553C6}" destId="{FE7ADB63-C8DB-42D7-9DAA-1F541A96C4C5}" srcOrd="4" destOrd="0" presId="urn:microsoft.com/office/officeart/2005/8/layout/vList2"/>
    <dgm:cxn modelId="{59EE29ED-BCC6-447E-B90A-A311B897F203}" type="presParOf" srcId="{7BC399D9-F737-49C7-B6CD-F042443553C6}" destId="{4C2EE9A8-998D-4B50-B7AD-ACBBDB0876E9}" srcOrd="5" destOrd="0" presId="urn:microsoft.com/office/officeart/2005/8/layout/vList2"/>
    <dgm:cxn modelId="{55FDB724-6183-4BD0-A5BA-87AE578B6180}" type="presParOf" srcId="{7BC399D9-F737-49C7-B6CD-F042443553C6}" destId="{AA423538-862A-4FF9-951E-345B56267A93}" srcOrd="6" destOrd="0" presId="urn:microsoft.com/office/officeart/2005/8/layout/vList2"/>
    <dgm:cxn modelId="{6B3C66D2-BF5D-4AD1-8274-D40BFD46C0D8}" type="presParOf" srcId="{7BC399D9-F737-49C7-B6CD-F042443553C6}" destId="{81C20B56-3FDC-4CF1-9DB4-FAFBFA765244}" srcOrd="7" destOrd="0" presId="urn:microsoft.com/office/officeart/2005/8/layout/vList2"/>
    <dgm:cxn modelId="{F9495782-E9CE-4F12-A4DB-B18E311EDE6D}" type="presParOf" srcId="{7BC399D9-F737-49C7-B6CD-F042443553C6}" destId="{BA04029C-C96F-41CE-A6F3-CAB80B44D597}" srcOrd="8" destOrd="0" presId="urn:microsoft.com/office/officeart/2005/8/layout/vList2"/>
    <dgm:cxn modelId="{49F21CCB-B3AF-402C-9BBD-21C951CECDF0}" type="presParOf" srcId="{7BC399D9-F737-49C7-B6CD-F042443553C6}" destId="{53493FDB-F1BF-40DD-B279-98B3AFD807C7}" srcOrd="9" destOrd="0" presId="urn:microsoft.com/office/officeart/2005/8/layout/vList2"/>
    <dgm:cxn modelId="{59A1261F-6D9F-4358-BA4A-702DF6F8EC80}" type="presParOf" srcId="{7BC399D9-F737-49C7-B6CD-F042443553C6}" destId="{9D78B02A-AD3C-42F4-9E63-58D1A77AABCE}" srcOrd="10" destOrd="0" presId="urn:microsoft.com/office/officeart/2005/8/layout/vList2"/>
    <dgm:cxn modelId="{54C8E40F-8E49-475B-983C-E6109502F1F7}" type="presParOf" srcId="{7BC399D9-F737-49C7-B6CD-F042443553C6}" destId="{33C71A4B-43B5-4DCF-AEDE-58FAEC826C38}" srcOrd="11" destOrd="0" presId="urn:microsoft.com/office/officeart/2005/8/layout/vList2"/>
    <dgm:cxn modelId="{7F052430-BBFD-4496-8DB4-B986E4AB982B}" type="presParOf" srcId="{7BC399D9-F737-49C7-B6CD-F042443553C6}" destId="{F352CACA-B9D8-4052-BEE6-314BD168DF1D}" srcOrd="12" destOrd="0" presId="urn:microsoft.com/office/officeart/2005/8/layout/vList2"/>
    <dgm:cxn modelId="{57E217F3-81BB-454D-8ABB-A8C697C90A44}" type="presParOf" srcId="{7BC399D9-F737-49C7-B6CD-F042443553C6}" destId="{76686BE9-0C50-45EA-870C-E28EA1E50480}" srcOrd="13" destOrd="0" presId="urn:microsoft.com/office/officeart/2005/8/layout/vList2"/>
    <dgm:cxn modelId="{6B36E696-347C-4A94-9CF5-D39226EA0FEE}" type="presParOf" srcId="{7BC399D9-F737-49C7-B6CD-F042443553C6}" destId="{4714DB0A-CF0C-461E-A99F-C6192DE1AC5A}" srcOrd="14" destOrd="0" presId="urn:microsoft.com/office/officeart/2005/8/layout/vList2"/>
    <dgm:cxn modelId="{2692038B-4AC1-46D3-BFAA-8BA75D6E99B5}" type="presParOf" srcId="{7BC399D9-F737-49C7-B6CD-F042443553C6}" destId="{60C2B14D-7983-48F4-AC71-D0EADC825DE9}" srcOrd="15" destOrd="0" presId="urn:microsoft.com/office/officeart/2005/8/layout/vList2"/>
    <dgm:cxn modelId="{7CBDD90C-FEA0-419B-A77E-A9E92ADAA7AB}" type="presParOf" srcId="{7BC399D9-F737-49C7-B6CD-F042443553C6}" destId="{A8B9EE59-46F8-472A-9A12-DC15E2B237AF}" srcOrd="16" destOrd="0" presId="urn:microsoft.com/office/officeart/2005/8/layout/vList2"/>
    <dgm:cxn modelId="{D2D3A73C-180D-4B67-B3FB-E73D42611232}" type="presParOf" srcId="{7BC399D9-F737-49C7-B6CD-F042443553C6}" destId="{A8109D66-AA58-4206-81F4-569133974F45}" srcOrd="1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429C7-684A-4E8C-AB07-95FFE9BD3078}">
      <dsp:nvSpPr>
        <dsp:cNvPr id="0" name=""/>
        <dsp:cNvSpPr/>
      </dsp:nvSpPr>
      <dsp:spPr>
        <a:xfrm>
          <a:off x="0" y="33565"/>
          <a:ext cx="6833175" cy="494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Affirmative Asylum</a:t>
          </a:r>
        </a:p>
      </dsp:txBody>
      <dsp:txXfrm>
        <a:off x="24149" y="57714"/>
        <a:ext cx="6784877" cy="446392"/>
      </dsp:txXfrm>
    </dsp:sp>
    <dsp:sp modelId="{D3E575BC-02AE-47BB-A022-B8EC691A3BF5}">
      <dsp:nvSpPr>
        <dsp:cNvPr id="0" name=""/>
        <dsp:cNvSpPr/>
      </dsp:nvSpPr>
      <dsp:spPr>
        <a:xfrm>
          <a:off x="0" y="585855"/>
          <a:ext cx="6833175" cy="494690"/>
        </a:xfrm>
        <a:prstGeom prst="roundRect">
          <a:avLst/>
        </a:prstGeom>
        <a:solidFill>
          <a:schemeClr val="accent2">
            <a:hueOff val="-189473"/>
            <a:satOff val="-84"/>
            <a:lumOff val="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Defensive Asylum</a:t>
          </a:r>
        </a:p>
      </dsp:txBody>
      <dsp:txXfrm>
        <a:off x="24149" y="610004"/>
        <a:ext cx="6784877" cy="446392"/>
      </dsp:txXfrm>
    </dsp:sp>
    <dsp:sp modelId="{FE7ADB63-C8DB-42D7-9DAA-1F541A96C4C5}">
      <dsp:nvSpPr>
        <dsp:cNvPr id="0" name=""/>
        <dsp:cNvSpPr/>
      </dsp:nvSpPr>
      <dsp:spPr>
        <a:xfrm>
          <a:off x="0" y="1138146"/>
          <a:ext cx="6833175" cy="494690"/>
        </a:xfrm>
        <a:prstGeom prst="roundRect">
          <a:avLst/>
        </a:prstGeom>
        <a:solidFill>
          <a:schemeClr val="accent2">
            <a:hueOff val="-378945"/>
            <a:satOff val="-169"/>
            <a:lumOff val="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U-Visas</a:t>
          </a:r>
        </a:p>
      </dsp:txBody>
      <dsp:txXfrm>
        <a:off x="24149" y="1162295"/>
        <a:ext cx="6784877" cy="446392"/>
      </dsp:txXfrm>
    </dsp:sp>
    <dsp:sp modelId="{AA423538-862A-4FF9-951E-345B56267A93}">
      <dsp:nvSpPr>
        <dsp:cNvPr id="0" name=""/>
        <dsp:cNvSpPr/>
      </dsp:nvSpPr>
      <dsp:spPr>
        <a:xfrm>
          <a:off x="0" y="1690437"/>
          <a:ext cx="6833175" cy="494690"/>
        </a:xfrm>
        <a:prstGeom prst="roundRect">
          <a:avLst/>
        </a:prstGeom>
        <a:solidFill>
          <a:schemeClr val="accent2">
            <a:hueOff val="-568418"/>
            <a:satOff val="-253"/>
            <a:lumOff val="2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T-Visas</a:t>
          </a:r>
        </a:p>
      </dsp:txBody>
      <dsp:txXfrm>
        <a:off x="24149" y="1714586"/>
        <a:ext cx="6784877" cy="446392"/>
      </dsp:txXfrm>
    </dsp:sp>
    <dsp:sp modelId="{BA04029C-C96F-41CE-A6F3-CAB80B44D597}">
      <dsp:nvSpPr>
        <dsp:cNvPr id="0" name=""/>
        <dsp:cNvSpPr/>
      </dsp:nvSpPr>
      <dsp:spPr>
        <a:xfrm>
          <a:off x="0" y="2242727"/>
          <a:ext cx="6833175" cy="494690"/>
        </a:xfrm>
        <a:prstGeom prst="roundRect">
          <a:avLst/>
        </a:prstGeom>
        <a:solidFill>
          <a:schemeClr val="accent2">
            <a:hueOff val="-757891"/>
            <a:satOff val="-337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VAWA (Violence Against Women Act)</a:t>
          </a:r>
        </a:p>
      </dsp:txBody>
      <dsp:txXfrm>
        <a:off x="24149" y="2266876"/>
        <a:ext cx="6784877" cy="446392"/>
      </dsp:txXfrm>
    </dsp:sp>
    <dsp:sp modelId="{9D78B02A-AD3C-42F4-9E63-58D1A77AABCE}">
      <dsp:nvSpPr>
        <dsp:cNvPr id="0" name=""/>
        <dsp:cNvSpPr/>
      </dsp:nvSpPr>
      <dsp:spPr>
        <a:xfrm>
          <a:off x="0" y="2795018"/>
          <a:ext cx="6833175" cy="494690"/>
        </a:xfrm>
        <a:prstGeom prst="roundRect">
          <a:avLst/>
        </a:prstGeom>
        <a:solidFill>
          <a:schemeClr val="accent2">
            <a:hueOff val="-947364"/>
            <a:satOff val="-421"/>
            <a:lumOff val="44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DACA (Deferred Action for Childhood Arrivals)</a:t>
          </a:r>
        </a:p>
      </dsp:txBody>
      <dsp:txXfrm>
        <a:off x="24149" y="2819167"/>
        <a:ext cx="6784877" cy="446392"/>
      </dsp:txXfrm>
    </dsp:sp>
    <dsp:sp modelId="{F352CACA-B9D8-4052-BEE6-314BD168DF1D}">
      <dsp:nvSpPr>
        <dsp:cNvPr id="0" name=""/>
        <dsp:cNvSpPr/>
      </dsp:nvSpPr>
      <dsp:spPr>
        <a:xfrm>
          <a:off x="0" y="3347308"/>
          <a:ext cx="6833175" cy="494690"/>
        </a:xfrm>
        <a:prstGeom prst="roundRect">
          <a:avLst/>
        </a:prstGeom>
        <a:solidFill>
          <a:schemeClr val="accent2">
            <a:hueOff val="-1136836"/>
            <a:satOff val="-506"/>
            <a:lumOff val="5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SIJ (Special Immigrant Juveniles)</a:t>
          </a:r>
        </a:p>
      </dsp:txBody>
      <dsp:txXfrm>
        <a:off x="24149" y="3371457"/>
        <a:ext cx="6784877" cy="446392"/>
      </dsp:txXfrm>
    </dsp:sp>
    <dsp:sp modelId="{4714DB0A-CF0C-461E-A99F-C6192DE1AC5A}">
      <dsp:nvSpPr>
        <dsp:cNvPr id="0" name=""/>
        <dsp:cNvSpPr/>
      </dsp:nvSpPr>
      <dsp:spPr>
        <a:xfrm>
          <a:off x="0" y="3899599"/>
          <a:ext cx="6833175" cy="494690"/>
        </a:xfrm>
        <a:prstGeom prst="roundRect">
          <a:avLst/>
        </a:prstGeom>
        <a:solidFill>
          <a:schemeClr val="accent2">
            <a:hueOff val="-1326309"/>
            <a:satOff val="-590"/>
            <a:lumOff val="61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Adjustment of Status </a:t>
          </a:r>
        </a:p>
      </dsp:txBody>
      <dsp:txXfrm>
        <a:off x="24149" y="3923748"/>
        <a:ext cx="6784877" cy="446392"/>
      </dsp:txXfrm>
    </dsp:sp>
    <dsp:sp modelId="{60C2B14D-7983-48F4-AC71-D0EADC825DE9}">
      <dsp:nvSpPr>
        <dsp:cNvPr id="0" name=""/>
        <dsp:cNvSpPr/>
      </dsp:nvSpPr>
      <dsp:spPr>
        <a:xfrm>
          <a:off x="0" y="4394290"/>
          <a:ext cx="6833175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5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Residency, Citizenship, Family Petition, Consular Processing</a:t>
          </a:r>
        </a:p>
      </dsp:txBody>
      <dsp:txXfrm>
        <a:off x="0" y="4394290"/>
        <a:ext cx="6833175" cy="331200"/>
      </dsp:txXfrm>
    </dsp:sp>
    <dsp:sp modelId="{A8B9EE59-46F8-472A-9A12-DC15E2B237AF}">
      <dsp:nvSpPr>
        <dsp:cNvPr id="0" name=""/>
        <dsp:cNvSpPr/>
      </dsp:nvSpPr>
      <dsp:spPr>
        <a:xfrm>
          <a:off x="0" y="4725490"/>
          <a:ext cx="6833175" cy="494690"/>
        </a:xfrm>
        <a:prstGeom prst="roundRect">
          <a:avLst/>
        </a:prstGeom>
        <a:solidFill>
          <a:schemeClr val="accent2">
            <a:hueOff val="-1515782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Pro se Clinics</a:t>
          </a:r>
        </a:p>
      </dsp:txBody>
      <dsp:txXfrm>
        <a:off x="24149" y="4749639"/>
        <a:ext cx="6784877" cy="446392"/>
      </dsp:txXfrm>
    </dsp:sp>
    <dsp:sp modelId="{A8109D66-AA58-4206-81F4-569133974F45}">
      <dsp:nvSpPr>
        <dsp:cNvPr id="0" name=""/>
        <dsp:cNvSpPr/>
      </dsp:nvSpPr>
      <dsp:spPr>
        <a:xfrm>
          <a:off x="0" y="5220180"/>
          <a:ext cx="6833175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5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/>
            <a:t>Asylum &amp; Work Permits</a:t>
          </a:r>
        </a:p>
      </dsp:txBody>
      <dsp:txXfrm>
        <a:off x="0" y="5220180"/>
        <a:ext cx="6833175" cy="33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2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4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93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74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7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1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1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1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7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5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ruizmartinez@mica-project.or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mica-project.org/" TargetMode="External"/><Relationship Id="rId4" Type="http://schemas.openxmlformats.org/officeDocument/2006/relationships/hyperlink" Target="mailto:marianaleonpastore@mica-project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3" descr="Abstract design of flower petals in pastel">
            <a:extLst>
              <a:ext uri="{FF2B5EF4-FFF2-40B4-BE49-F238E27FC236}">
                <a16:creationId xmlns:a16="http://schemas.microsoft.com/office/drawing/2014/main" id="{3771FE43-091D-DD07-0508-FD83200D0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01" r="-1" b="-1"/>
          <a:stretch/>
        </p:blipFill>
        <p:spPr>
          <a:xfrm>
            <a:off x="3068" y="-1759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CE4638-958F-6AE8-0AD7-EA1040CB6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6445" y="2976953"/>
            <a:ext cx="6900839" cy="2736390"/>
          </a:xfrm>
        </p:spPr>
        <p:txBody>
          <a:bodyPr anchor="t">
            <a:noAutofit/>
          </a:bodyPr>
          <a:lstStyle/>
          <a:p>
            <a:pPr algn="r"/>
            <a:r>
              <a:rPr lang="en-US" sz="5400">
                <a:solidFill>
                  <a:srgbClr val="FFFFFF"/>
                </a:solidFill>
              </a:rPr>
              <a:t>The Migrant &amp; Immigrant Community Action (MICA) Project</a:t>
            </a:r>
          </a:p>
        </p:txBody>
      </p:sp>
      <p:cxnSp>
        <p:nvCxnSpPr>
          <p:cNvPr id="74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C2CBE1-4536-1D3D-BC3A-8FF3B9F79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663898"/>
            <a:ext cx="7422535" cy="19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4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A72E-A365-FAEA-5F98-83CC3F45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491613"/>
            <a:ext cx="4698555" cy="720342"/>
          </a:xfrm>
        </p:spPr>
        <p:txBody>
          <a:bodyPr/>
          <a:lstStyle/>
          <a:p>
            <a:r>
              <a:rPr lang="en-US" sz="2400" b="1"/>
              <a:t>Most Common Services:</a:t>
            </a:r>
          </a:p>
        </p:txBody>
      </p:sp>
      <p:pic>
        <p:nvPicPr>
          <p:cNvPr id="6" name="Picture Placeholder 5" descr="A group of wome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FA50C2CB-7F66-A41B-4341-B15CB17C8A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r="588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51901-0A32-6B5D-F6F9-1701F2E48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2330" y="1312588"/>
            <a:ext cx="4287393" cy="470475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Public benefits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Hospital financial assistance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Obtaining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Connecting with community resources (mental health, food)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Accompaniment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Writing legal affidavits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Interpretation of forensic exams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FA99E2-AB3E-1BF3-F008-F9676D48375B}"/>
              </a:ext>
            </a:extLst>
          </p:cNvPr>
          <p:cNvSpPr txBox="1"/>
          <p:nvPr/>
        </p:nvSpPr>
        <p:spPr>
          <a:xfrm>
            <a:off x="575186" y="820371"/>
            <a:ext cx="7380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Our department’s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B52FA-E162-7ADF-D1C7-DF912D7AEA62}"/>
              </a:ext>
            </a:extLst>
          </p:cNvPr>
          <p:cNvSpPr txBox="1"/>
          <p:nvPr/>
        </p:nvSpPr>
        <p:spPr>
          <a:xfrm>
            <a:off x="575185" y="1494503"/>
            <a:ext cx="103681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Support clients throughout the duration of the legal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Inform clients about existing community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Equip clients to navigate complex systems in St. Louis independently by the time their case is closed</a:t>
            </a:r>
          </a:p>
        </p:txBody>
      </p:sp>
    </p:spTree>
    <p:extLst>
      <p:ext uri="{BB962C8B-B14F-4D97-AF65-F5344CB8AC3E}">
        <p14:creationId xmlns:p14="http://schemas.microsoft.com/office/powerpoint/2010/main" val="291698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0E1C-5849-D10C-C454-DE2C433E0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504" y="647467"/>
            <a:ext cx="10506991" cy="738882"/>
          </a:xfrm>
        </p:spPr>
        <p:txBody>
          <a:bodyPr/>
          <a:lstStyle/>
          <a:p>
            <a:r>
              <a:rPr lang="en-US" sz="3600"/>
              <a:t>We also work with community partners such as: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859B80-1B3E-B414-A4DB-20D42A5A9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4" y="2324910"/>
            <a:ext cx="2421322" cy="2131343"/>
          </a:xfrm>
          <a:prstGeom prst="rect">
            <a:avLst/>
          </a:prstGeom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9DB4F6B0-22F3-0F37-2FC2-DF2750276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92" y="4284925"/>
            <a:ext cx="3765815" cy="1679795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9C0B7AE-6DEB-9B03-E34D-AEA59892C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61" y="2201409"/>
            <a:ext cx="3747232" cy="16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47EEC6A-47A4-AD1F-87C8-432CAC666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71" y="464574"/>
            <a:ext cx="5869857" cy="5869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EFD4E6-3AAD-2469-75AF-77A7D7130A38}"/>
              </a:ext>
            </a:extLst>
          </p:cNvPr>
          <p:cNvSpPr txBox="1"/>
          <p:nvPr/>
        </p:nvSpPr>
        <p:spPr>
          <a:xfrm>
            <a:off x="776748" y="2767279"/>
            <a:ext cx="2202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Client’s Story:</a:t>
            </a:r>
          </a:p>
        </p:txBody>
      </p:sp>
    </p:spTree>
    <p:extLst>
      <p:ext uri="{BB962C8B-B14F-4D97-AF65-F5344CB8AC3E}">
        <p14:creationId xmlns:p14="http://schemas.microsoft.com/office/powerpoint/2010/main" val="286431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71E64-E820-F028-226B-A93AB027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22" y="670917"/>
            <a:ext cx="4287393" cy="870058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1AE2CC7-14E0-E351-4120-170B329B1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5729"/>
            <a:ext cx="5162919" cy="5046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985BA-051F-1B12-B348-BE8582A6E184}"/>
              </a:ext>
            </a:extLst>
          </p:cNvPr>
          <p:cNvSpPr txBox="1"/>
          <p:nvPr/>
        </p:nvSpPr>
        <p:spPr>
          <a:xfrm>
            <a:off x="729465" y="4102922"/>
            <a:ext cx="4448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Contact Info:</a:t>
            </a:r>
          </a:p>
          <a:p>
            <a:pPr algn="ctr"/>
            <a:r>
              <a:rPr lang="en-US">
                <a:hlinkClick r:id="rId3"/>
              </a:rPr>
              <a:t>carlosruizmartinez@mica-project.org</a:t>
            </a:r>
            <a:r>
              <a:rPr lang="en-US"/>
              <a:t> </a:t>
            </a:r>
          </a:p>
          <a:p>
            <a:pPr algn="ctr"/>
            <a:r>
              <a:rPr lang="en-US">
                <a:hlinkClick r:id="rId4"/>
              </a:rPr>
              <a:t>marianaleonpastore@mica-project.org</a:t>
            </a:r>
            <a:endParaRPr lang="en-US"/>
          </a:p>
          <a:p>
            <a:endParaRPr lang="en-US"/>
          </a:p>
          <a:p>
            <a:pPr algn="ctr"/>
            <a:r>
              <a:rPr lang="en-US"/>
              <a:t>Website:</a:t>
            </a:r>
          </a:p>
          <a:p>
            <a:pPr algn="ctr"/>
            <a:r>
              <a:rPr lang="en-US">
                <a:hlinkClick r:id="rId5"/>
              </a:rPr>
              <a:t>www.mica-project.org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44D77-4847-13DE-BE6C-3F1B51EDA019}"/>
              </a:ext>
            </a:extLst>
          </p:cNvPr>
          <p:cNvSpPr txBox="1"/>
          <p:nvPr/>
        </p:nvSpPr>
        <p:spPr>
          <a:xfrm>
            <a:off x="650807" y="1621619"/>
            <a:ext cx="5346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MICA Project Intake Line:</a:t>
            </a:r>
          </a:p>
          <a:p>
            <a:r>
              <a:rPr lang="en-US" sz="2400"/>
              <a:t>314-995-6995 extension #2</a:t>
            </a:r>
          </a:p>
          <a:p>
            <a:endParaRPr lang="en-US" sz="2400"/>
          </a:p>
          <a:p>
            <a:r>
              <a:rPr lang="en-US" sz="2400"/>
              <a:t>Our intake line is ordinarily open the first Monday of each month</a:t>
            </a:r>
          </a:p>
        </p:txBody>
      </p:sp>
    </p:spTree>
    <p:extLst>
      <p:ext uri="{BB962C8B-B14F-4D97-AF65-F5344CB8AC3E}">
        <p14:creationId xmlns:p14="http://schemas.microsoft.com/office/powerpoint/2010/main" val="240888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C6B2275A-53EB-D5BE-E438-499587B1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5" y="1174058"/>
            <a:ext cx="11434917" cy="450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7A12F2-DD05-3201-238B-80F2E01A9276}"/>
              </a:ext>
            </a:extLst>
          </p:cNvPr>
          <p:cNvSpPr txBox="1"/>
          <p:nvPr/>
        </p:nvSpPr>
        <p:spPr>
          <a:xfrm>
            <a:off x="1828800" y="526831"/>
            <a:ext cx="785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Who We Are: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8C85D8-FBF3-BC7C-5333-EAFEEF928F5D}"/>
              </a:ext>
            </a:extLst>
          </p:cNvPr>
          <p:cNvSpPr txBox="1"/>
          <p:nvPr/>
        </p:nvSpPr>
        <p:spPr>
          <a:xfrm>
            <a:off x="447368" y="3782339"/>
            <a:ext cx="70497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/>
              <a:t>Vision</a:t>
            </a:r>
          </a:p>
          <a:p>
            <a:pPr algn="ctr"/>
            <a:r>
              <a:rPr lang="en-US" sz="2000" i="0">
                <a:solidFill>
                  <a:srgbClr val="333333"/>
                </a:solidFill>
                <a:effectLst/>
                <a:latin typeface="+mj-lt"/>
              </a:rPr>
              <a:t>We live in a safe and welcoming community for immigrants, demonstrating a shared understanding of the dignity and worth of all people.</a:t>
            </a:r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505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4E77C-C6C5-FEDF-239B-D621ACFA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20" y="414620"/>
            <a:ext cx="5526527" cy="2237925"/>
          </a:xfrm>
        </p:spPr>
        <p:txBody>
          <a:bodyPr>
            <a:normAutofit/>
          </a:bodyPr>
          <a:lstStyle/>
          <a:p>
            <a:r>
              <a:rPr lang="en-US"/>
              <a:t>History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5971AF9D-C565-4DF8-BDC9-EE1451B02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4D24CB44-838A-9FC4-14FA-150E5425C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330" y="711224"/>
            <a:ext cx="1964560" cy="29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9E512-63B3-8445-C406-E84F7FB5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110" y="2172932"/>
            <a:ext cx="5526526" cy="4119708"/>
          </a:xfrm>
        </p:spPr>
        <p:txBody>
          <a:bodyPr>
            <a:normAutofit fontScale="92500" lnSpcReduction="10000"/>
          </a:bodyPr>
          <a:lstStyle/>
          <a:p>
            <a:r>
              <a:rPr lang="en-US" sz="2000" b="0" i="0">
                <a:effectLst/>
                <a:latin typeface="Lucida Sans" panose="020B0602030504020204" pitchFamily="34" charset="0"/>
              </a:rPr>
              <a:t>The MICA Project</a:t>
            </a:r>
            <a:r>
              <a:rPr lang="en-US" sz="2000">
                <a:latin typeface="Lucida Sans" panose="020B0602030504020204" pitchFamily="34" charset="0"/>
              </a:rPr>
              <a:t> </a:t>
            </a:r>
            <a:r>
              <a:rPr lang="en-US" sz="2000" b="0" i="0">
                <a:effectLst/>
                <a:latin typeface="Lucida Sans" panose="020B0602030504020204" pitchFamily="34" charset="0"/>
              </a:rPr>
              <a:t>was founded in 2011 by law students Nicole Cortés and Jessica Mayo and began </a:t>
            </a:r>
            <a:r>
              <a:rPr lang="en-US" sz="2000" b="0" i="0">
                <a:effectLst/>
                <a:latin typeface="+mj-lt"/>
              </a:rPr>
              <a:t>operations</a:t>
            </a:r>
            <a:r>
              <a:rPr lang="en-US" sz="2000" b="0" i="0">
                <a:effectLst/>
                <a:latin typeface="Lucida Sans" panose="020B0602030504020204" pitchFamily="34" charset="0"/>
              </a:rPr>
              <a:t> in 2012.  Through their work in the nonprofit immigration field, they observed surplus need for low-cost immigration legal services.</a:t>
            </a:r>
          </a:p>
          <a:p>
            <a:r>
              <a:rPr lang="en-US" sz="2000">
                <a:latin typeface="Lucida Sans" panose="020B0602030504020204" pitchFamily="34" charset="0"/>
              </a:rPr>
              <a:t>They saw a need in the community that was not being met, and the lack of access to immigration legal services in the area led to open their own non-profit.</a:t>
            </a:r>
          </a:p>
          <a:p>
            <a:r>
              <a:rPr lang="en-US" sz="2000" b="0" i="0">
                <a:solidFill>
                  <a:srgbClr val="333333"/>
                </a:solidFill>
                <a:effectLst/>
                <a:latin typeface="Lucida Sans" panose="020B0602030504020204" pitchFamily="34" charset="0"/>
              </a:rPr>
              <a:t>Since the organization's founding, the MICA Project has worked with hundreds of individuals and families in the St. Louis and Illinois region.</a:t>
            </a:r>
            <a:endParaRPr lang="en-US" sz="2000">
              <a:latin typeface="Lucida Sans" panose="020B0602030504020204" pitchFamily="34" charset="0"/>
            </a:endParaRPr>
          </a:p>
          <a:p>
            <a:endParaRPr lang="en-US" sz="2000"/>
          </a:p>
          <a:p>
            <a:endParaRPr lang="en-US" sz="2000"/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E1661F5C-3018-4F57-B263-B9267D4DE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Picture">
            <a:extLst>
              <a:ext uri="{FF2B5EF4-FFF2-40B4-BE49-F238E27FC236}">
                <a16:creationId xmlns:a16="http://schemas.microsoft.com/office/drawing/2014/main" id="{83BE3518-093B-072A-52EB-B80E2FBFD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94" y="2909440"/>
            <a:ext cx="2099187" cy="314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8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CCD7-3B95-8786-35CC-967C3443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701040"/>
            <a:ext cx="4287393" cy="868680"/>
          </a:xfrm>
        </p:spPr>
        <p:txBody>
          <a:bodyPr/>
          <a:lstStyle/>
          <a:p>
            <a:r>
              <a:rPr lang="en-US"/>
              <a:t>Our Growth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041CC-287A-08C2-BDA7-1800351EF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1676400"/>
            <a:ext cx="4698555" cy="41925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600" i="0">
                <a:latin typeface="+mj-lt"/>
                <a:cs typeface="Arial" panose="020B0604020202020204" pitchFamily="34" charset="0"/>
              </a:rPr>
              <a:t>From those two young graduates in 2012, to a current staff of 16, the MICA Project has seen tremendous growth.</a:t>
            </a:r>
          </a:p>
          <a:p>
            <a:endParaRPr lang="en-US" sz="2600" i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600" b="1" i="0">
                <a:latin typeface="+mj-lt"/>
                <a:cs typeface="Arial" panose="020B0604020202020204" pitchFamily="34" charset="0"/>
              </a:rPr>
              <a:t>2022</a:t>
            </a:r>
            <a:r>
              <a:rPr lang="en-US" sz="2600" i="0">
                <a:latin typeface="+mj-lt"/>
                <a:cs typeface="Arial" panose="020B0604020202020204" pitchFamily="34" charset="0"/>
              </a:rPr>
              <a:t> was the perfect example of that</a:t>
            </a:r>
          </a:p>
          <a:p>
            <a:pPr algn="ctr"/>
            <a:r>
              <a:rPr lang="en-US" sz="2600" i="0">
                <a:latin typeface="+mj-lt"/>
                <a:cs typeface="Arial" panose="020B0604020202020204" pitchFamily="34" charset="0"/>
              </a:rPr>
              <a:t>growth - MICA received funding to</a:t>
            </a:r>
          </a:p>
          <a:p>
            <a:pPr algn="ctr"/>
            <a:r>
              <a:rPr lang="en-US" sz="2600" i="0">
                <a:latin typeface="+mj-lt"/>
                <a:cs typeface="Arial" panose="020B0604020202020204" pitchFamily="34" charset="0"/>
              </a:rPr>
              <a:t>expand its legal programming in rural</a:t>
            </a:r>
          </a:p>
          <a:p>
            <a:pPr algn="ctr"/>
            <a:r>
              <a:rPr lang="en-US" sz="2600" i="0">
                <a:latin typeface="+mj-lt"/>
                <a:cs typeface="Arial" panose="020B0604020202020204" pitchFamily="34" charset="0"/>
              </a:rPr>
              <a:t>Illinois, to oversee the provision of</a:t>
            </a:r>
          </a:p>
          <a:p>
            <a:pPr algn="ctr"/>
            <a:r>
              <a:rPr lang="en-US" sz="2600" i="0">
                <a:latin typeface="+mj-lt"/>
                <a:cs typeface="Arial" panose="020B0604020202020204" pitchFamily="34" charset="0"/>
              </a:rPr>
              <a:t>legal services for Afghan parolees in</a:t>
            </a:r>
          </a:p>
          <a:p>
            <a:pPr algn="ctr"/>
            <a:r>
              <a:rPr lang="en-US" sz="2600" i="0">
                <a:latin typeface="+mj-lt"/>
                <a:cs typeface="Arial" panose="020B0604020202020204" pitchFamily="34" charset="0"/>
              </a:rPr>
              <a:t>eastern Missouri, and to expand the</a:t>
            </a:r>
          </a:p>
          <a:p>
            <a:pPr algn="ctr"/>
            <a:r>
              <a:rPr lang="en-US" sz="2600" i="0">
                <a:latin typeface="+mj-lt"/>
                <a:cs typeface="Arial" panose="020B0604020202020204" pitchFamily="34" charset="0"/>
              </a:rPr>
              <a:t>Children's Immigrant Advocacy</a:t>
            </a:r>
          </a:p>
          <a:p>
            <a:pPr algn="ctr"/>
            <a:r>
              <a:rPr lang="en-US" sz="2600" i="0">
                <a:latin typeface="+mj-lt"/>
                <a:cs typeface="Arial" panose="020B0604020202020204" pitchFamily="34" charset="0"/>
              </a:rPr>
              <a:t>Project.</a:t>
            </a:r>
          </a:p>
        </p:txBody>
      </p:sp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D873CF8F-1425-C1B6-B818-E73C65188D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62" y="570738"/>
            <a:ext cx="4287393" cy="57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3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Diagram&#10;&#10;Description automatically generated">
            <a:extLst>
              <a:ext uri="{FF2B5EF4-FFF2-40B4-BE49-F238E27FC236}">
                <a16:creationId xmlns:a16="http://schemas.microsoft.com/office/drawing/2014/main" id="{3879CECC-DE4E-F50A-77BB-400F9928FA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 r="-3" b="7680"/>
          <a:stretch/>
        </p:blipFill>
        <p:spPr>
          <a:xfrm>
            <a:off x="3270606" y="489859"/>
            <a:ext cx="5650787" cy="5878282"/>
          </a:xfrm>
          <a:prstGeom prst="rect">
            <a:avLst/>
          </a:prstGeom>
        </p:spPr>
      </p:pic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0BE13636-D998-4A75-8C1B-EDBD9E57D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72E4D5-7CCB-4D76-86FF-83359027D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7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AEE572C-D8EC-CAF4-5667-825D1095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66" y="442216"/>
            <a:ext cx="5237868" cy="597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0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8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0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12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4" descr="Calculator and folders">
            <a:extLst>
              <a:ext uri="{FF2B5EF4-FFF2-40B4-BE49-F238E27FC236}">
                <a16:creationId xmlns:a16="http://schemas.microsoft.com/office/drawing/2014/main" id="{55CA68F3-661F-8B12-CABC-FBC5AF6BC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573" r="-1" b="2289"/>
          <a:stretch/>
        </p:blipFill>
        <p:spPr>
          <a:xfrm>
            <a:off x="3059" y="10"/>
            <a:ext cx="12188941" cy="6857990"/>
          </a:xfrm>
          <a:prstGeom prst="rect">
            <a:avLst/>
          </a:prstGeom>
        </p:spPr>
      </p:pic>
      <p:sp>
        <p:nvSpPr>
          <p:cNvPr id="31" name="Rectangle 18">
            <a:extLst>
              <a:ext uri="{FF2B5EF4-FFF2-40B4-BE49-F238E27FC236}">
                <a16:creationId xmlns:a16="http://schemas.microsoft.com/office/drawing/2014/main" id="{2F45987A-3A2E-45FE-947D-464BBA890C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944762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4787A-A59C-86B8-87B9-E7A02E21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400" y="3847845"/>
            <a:ext cx="553608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100">
                <a:solidFill>
                  <a:srgbClr val="FFFFFF"/>
                </a:solidFill>
              </a:rPr>
              <a:t>What types of legal cases </a:t>
            </a:r>
            <a:br>
              <a:rPr lang="en-US" sz="5100">
                <a:solidFill>
                  <a:srgbClr val="FFFFFF"/>
                </a:solidFill>
              </a:rPr>
            </a:br>
            <a:r>
              <a:rPr lang="en-US" sz="5100">
                <a:solidFill>
                  <a:srgbClr val="FFFFFF"/>
                </a:solidFill>
              </a:rPr>
              <a:t>do we take?</a:t>
            </a:r>
          </a:p>
        </p:txBody>
      </p:sp>
      <p:cxnSp>
        <p:nvCxnSpPr>
          <p:cNvPr id="32" name="Straight Connector 20">
            <a:extLst>
              <a:ext uri="{FF2B5EF4-FFF2-40B4-BE49-F238E27FC236}">
                <a16:creationId xmlns:a16="http://schemas.microsoft.com/office/drawing/2014/main" id="{78779978-F1B9-4E8B-A4EF-28C72FBE5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22">
            <a:extLst>
              <a:ext uri="{FF2B5EF4-FFF2-40B4-BE49-F238E27FC236}">
                <a16:creationId xmlns:a16="http://schemas.microsoft.com/office/drawing/2014/main" id="{3CC36E61-C478-4C2F-846E-EBA0DF57D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44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57890E-85E3-4FA1-A6D3-78D0878DAD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12EE356-A629-4F1A-9BAD-E21B3B10D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B7ED41-F3D7-4286-AD0B-B4A216D7E1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10" y="489853"/>
            <a:ext cx="3990149" cy="585810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17483B-E60B-4F41-9448-D757B9FCD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B44B66-1945-4638-8E9A-4F49493D7F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BF3E1803-AAC7-B370-EC96-09F22FFF5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821446"/>
              </p:ext>
            </p:extLst>
          </p:nvPr>
        </p:nvGraphicFramePr>
        <p:xfrm>
          <a:off x="4796496" y="636527"/>
          <a:ext cx="6833175" cy="5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46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FC4A-5A39-893F-3E67-B1FAA465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Support Services Department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C69E0-911C-AD11-B173-1BA0FA7D9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Supporting and equipping clients as they navigate complex systems in the St. Louis region through case management, advocacy,  and other support services</a:t>
            </a:r>
          </a:p>
          <a:p>
            <a:r>
              <a:rPr lang="en-US"/>
              <a:t> Our services include: interpretation, accompaniment, access to community resources, and emotional support, referrals to partners agencies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45331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AnalogousFromRegularSeedLeftStep">
      <a:dk1>
        <a:srgbClr val="000000"/>
      </a:dk1>
      <a:lt1>
        <a:srgbClr val="FFFFFF"/>
      </a:lt1>
      <a:dk2>
        <a:srgbClr val="2E1B30"/>
      </a:dk2>
      <a:lt2>
        <a:srgbClr val="F0F3F2"/>
      </a:lt2>
      <a:accent1>
        <a:srgbClr val="E7295E"/>
      </a:accent1>
      <a:accent2>
        <a:srgbClr val="D5179B"/>
      </a:accent2>
      <a:accent3>
        <a:srgbClr val="D129E7"/>
      </a:accent3>
      <a:accent4>
        <a:srgbClr val="7117D5"/>
      </a:accent4>
      <a:accent5>
        <a:srgbClr val="372DE7"/>
      </a:accent5>
      <a:accent6>
        <a:srgbClr val="175CD5"/>
      </a:accent6>
      <a:hlink>
        <a:srgbClr val="349C7F"/>
      </a:hlink>
      <a:folHlink>
        <a:srgbClr val="7F7F7F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DB42E1C53C14ABD53649C087ACC70" ma:contentTypeVersion="16" ma:contentTypeDescription="Create a new document." ma:contentTypeScope="" ma:versionID="41723250788e095156390efe82c73cb4">
  <xsd:schema xmlns:xsd="http://www.w3.org/2001/XMLSchema" xmlns:xs="http://www.w3.org/2001/XMLSchema" xmlns:p="http://schemas.microsoft.com/office/2006/metadata/properties" xmlns:ns2="2ad86a83-29dc-4c98-805d-33e9dfafe041" xmlns:ns3="d9995a21-e8fe-4b3b-82a8-135bf8e24b92" targetNamespace="http://schemas.microsoft.com/office/2006/metadata/properties" ma:root="true" ma:fieldsID="4aae3df92ad6d6b0b9b204d0bdf5f9e6" ns2:_="" ns3:_="">
    <xsd:import namespace="2ad86a83-29dc-4c98-805d-33e9dfafe041"/>
    <xsd:import namespace="d9995a21-e8fe-4b3b-82a8-135bf8e24b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86a83-29dc-4c98-805d-33e9dfafe0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0c60754-e728-40d6-b36a-2515f51d58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95a21-e8fe-4b3b-82a8-135bf8e24b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a11f5b-5d91-4081-ae10-45bfc1fe7079}" ma:internalName="TaxCatchAll" ma:showField="CatchAllData" ma:web="d9995a21-e8fe-4b3b-82a8-135bf8e24b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995a21-e8fe-4b3b-82a8-135bf8e24b92" xsi:nil="true"/>
    <lcf76f155ced4ddcb4097134ff3c332f xmlns="2ad86a83-29dc-4c98-805d-33e9dfafe0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4BAB83-5650-4DCE-8E03-3868E1BC31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A57CD8-8BB2-4CBA-B33E-8CABDC2A8ADB}">
  <ds:schemaRefs>
    <ds:schemaRef ds:uri="2ad86a83-29dc-4c98-805d-33e9dfafe041"/>
    <ds:schemaRef ds:uri="d9995a21-e8fe-4b3b-82a8-135bf8e24b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DEA86C0-0F38-4324-8A74-EE548D96DD4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ad86a83-29dc-4c98-805d-33e9dfafe041"/>
    <ds:schemaRef ds:uri="http://schemas.openxmlformats.org/package/2006/metadata/core-properties"/>
    <ds:schemaRef ds:uri="http://schemas.microsoft.com/office/2006/documentManagement/types"/>
    <ds:schemaRef ds:uri="d9995a21-e8fe-4b3b-82a8-135bf8e24b9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Lucida Sans</vt:lpstr>
      <vt:lpstr>Seaford</vt:lpstr>
      <vt:lpstr>LevelVTI</vt:lpstr>
      <vt:lpstr>The Migrant &amp; Immigrant Community Action (MICA) Project</vt:lpstr>
      <vt:lpstr>PowerPoint Presentation</vt:lpstr>
      <vt:lpstr>History</vt:lpstr>
      <vt:lpstr>Our Growth</vt:lpstr>
      <vt:lpstr>PowerPoint Presentation</vt:lpstr>
      <vt:lpstr>PowerPoint Presentation</vt:lpstr>
      <vt:lpstr>What types of legal cases  do we take?</vt:lpstr>
      <vt:lpstr>PowerPoint Presentation</vt:lpstr>
      <vt:lpstr>Client Support Services Department</vt:lpstr>
      <vt:lpstr>Most Common Services:</vt:lpstr>
      <vt:lpstr>PowerPoint Presentation</vt:lpstr>
      <vt:lpstr>We also work with community partners such as: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 Leon Pastore</dc:creator>
  <cp:lastModifiedBy>Miller, Laura</cp:lastModifiedBy>
  <cp:revision>1</cp:revision>
  <dcterms:created xsi:type="dcterms:W3CDTF">2023-04-06T20:44:29Z</dcterms:created>
  <dcterms:modified xsi:type="dcterms:W3CDTF">2023-05-11T19:17:04Z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0x010100B7BDB42E1C53C14ABD53649C087ACC70</vt:lpwstr>
  </property>
  <property fmtid="{D5CDD505-2E9C-101B-9397-08002B2CF9AE}" pid="3" name="MediaServiceImageTags">
    <vt:lpwstr/>
  </property>
</Properties>
</file>